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0418E-0C6C-4EBC-9E31-F14F8C0264B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21ADF-D0D9-42AD-8E8E-23282D24E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1ADF-D0D9-42AD-8E8E-23282D24E4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A3D18-D17B-4EA0-B827-34C20249025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32F2CC-E46B-4B84-9713-28338FE647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Shipwrecked!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Scarcity</a:t>
            </a:r>
          </a:p>
          <a:p>
            <a:r>
              <a:rPr lang="en-US" sz="2400" dirty="0" smtClean="0"/>
              <a:t>Choice</a:t>
            </a:r>
          </a:p>
          <a:p>
            <a:r>
              <a:rPr lang="en-US" sz="2400" dirty="0" smtClean="0"/>
              <a:t>Opportunity Costs</a:t>
            </a:r>
          </a:p>
          <a:p>
            <a:r>
              <a:rPr lang="en-US" sz="2400" dirty="0" smtClean="0"/>
              <a:t>Factors of Production</a:t>
            </a:r>
          </a:p>
          <a:p>
            <a:r>
              <a:rPr lang="en-US" sz="2400" dirty="0" smtClean="0"/>
              <a:t>Income distribution</a:t>
            </a:r>
          </a:p>
          <a:p>
            <a:r>
              <a:rPr lang="en-US" sz="2400" dirty="0" smtClean="0"/>
              <a:t>Standard of Living.</a:t>
            </a:r>
          </a:p>
          <a:p>
            <a:r>
              <a:rPr lang="en-US" sz="2400" dirty="0" smtClean="0"/>
              <a:t>National Income</a:t>
            </a:r>
          </a:p>
          <a:p>
            <a:r>
              <a:rPr lang="en-US" sz="2400" dirty="0" smtClean="0"/>
              <a:t>Consumer Goods</a:t>
            </a:r>
          </a:p>
          <a:p>
            <a:r>
              <a:rPr lang="en-US" sz="2400" dirty="0" smtClean="0"/>
              <a:t>Capital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have been shipwrecked with the other members of your group.</a:t>
            </a:r>
          </a:p>
          <a:p>
            <a:r>
              <a:rPr lang="en-US" dirty="0" smtClean="0"/>
              <a:t>You have all been washed up on the beach of a small uninhabited island.</a:t>
            </a:r>
          </a:p>
          <a:p>
            <a:r>
              <a:rPr lang="en-US" dirty="0" smtClean="0"/>
              <a:t>Your first priority is survival.</a:t>
            </a:r>
          </a:p>
          <a:p>
            <a:r>
              <a:rPr lang="en-US" dirty="0" smtClean="0"/>
              <a:t>You must assume that you may be here a long, long time.</a:t>
            </a:r>
          </a:p>
          <a:p>
            <a:r>
              <a:rPr lang="en-US" dirty="0" smtClean="0"/>
              <a:t>As you walk along the beach you find a small box that looks like it came from the ship.</a:t>
            </a:r>
          </a:p>
          <a:p>
            <a:r>
              <a:rPr lang="en-US" dirty="0" smtClean="0"/>
              <a:t>Inside the box you find….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spool of thread.</a:t>
            </a:r>
          </a:p>
          <a:p>
            <a:r>
              <a:rPr lang="en-US" dirty="0" smtClean="0"/>
              <a:t>A sewing needle</a:t>
            </a:r>
          </a:p>
          <a:p>
            <a:r>
              <a:rPr lang="en-US" dirty="0" smtClean="0"/>
              <a:t>2 Safety pins</a:t>
            </a:r>
          </a:p>
          <a:p>
            <a:r>
              <a:rPr lang="en-US" dirty="0" smtClean="0"/>
              <a:t>3 buttons</a:t>
            </a:r>
          </a:p>
          <a:p>
            <a:r>
              <a:rPr lang="en-US" dirty="0" smtClean="0"/>
              <a:t>A large yellow plastic bead</a:t>
            </a:r>
          </a:p>
          <a:p>
            <a:r>
              <a:rPr lang="en-US" dirty="0" smtClean="0"/>
              <a:t>A map of this island.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Apart from what is in the box, all you have are the jeans and t-shirt you were wearing when the ship went down.</a:t>
            </a:r>
          </a:p>
          <a:p>
            <a:r>
              <a:rPr lang="en-US" dirty="0" smtClean="0"/>
              <a:t>It is late September, the weather is getting cooler and black clouds are forming overhead.</a:t>
            </a:r>
          </a:p>
          <a:p>
            <a:r>
              <a:rPr lang="en-US" dirty="0" smtClean="0"/>
              <a:t>Daytime and nighttime are about equal, so it starts getting dark around 6 pm</a:t>
            </a:r>
          </a:p>
          <a:p>
            <a:r>
              <a:rPr lang="en-US" dirty="0" smtClean="0"/>
              <a:t>There are other islands near enough to see, but too far to swim 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plan to survive?</a:t>
            </a:r>
          </a:p>
          <a:p>
            <a:r>
              <a:rPr lang="en-US" dirty="0" smtClean="0"/>
              <a:t>You need food, water, clothing, shelter.</a:t>
            </a:r>
          </a:p>
          <a:p>
            <a:r>
              <a:rPr lang="en-US" dirty="0" smtClean="0"/>
              <a:t>How are you going to get it?</a:t>
            </a:r>
          </a:p>
          <a:p>
            <a:r>
              <a:rPr lang="en-US" dirty="0" smtClean="0"/>
              <a:t>Create </a:t>
            </a:r>
          </a:p>
          <a:p>
            <a:pPr lvl="1"/>
            <a:r>
              <a:rPr lang="en-US" dirty="0" smtClean="0"/>
              <a:t>1. an hour by hour plan for the first 24 hours.</a:t>
            </a:r>
          </a:p>
          <a:p>
            <a:pPr lvl="2"/>
            <a:r>
              <a:rPr lang="en-US" dirty="0" smtClean="0"/>
              <a:t>Is everyone going to do everything or are you going to divide the jobs?  Why?  How will you decide who does what?</a:t>
            </a:r>
          </a:p>
          <a:p>
            <a:pPr lvl="1"/>
            <a:r>
              <a:rPr lang="en-US" dirty="0" smtClean="0"/>
              <a:t>2. a plan broken into 4 hour increments for the first week.</a:t>
            </a:r>
          </a:p>
          <a:p>
            <a:pPr lvl="1"/>
            <a:r>
              <a:rPr lang="en-US" dirty="0" smtClean="0"/>
              <a:t>3. a long range plan that will include…</a:t>
            </a:r>
          </a:p>
          <a:p>
            <a:pPr lvl="1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who does what</a:t>
            </a:r>
          </a:p>
          <a:p>
            <a:r>
              <a:rPr lang="en-US" dirty="0" smtClean="0"/>
              <a:t>B. how does each get paid</a:t>
            </a:r>
          </a:p>
          <a:p>
            <a:r>
              <a:rPr lang="en-US" dirty="0" smtClean="0"/>
              <a:t>C. what kind of living space is there</a:t>
            </a:r>
          </a:p>
          <a:p>
            <a:r>
              <a:rPr lang="en-US" dirty="0" smtClean="0"/>
              <a:t>D. is trade a possibility. ( you can see other islands)</a:t>
            </a:r>
          </a:p>
          <a:p>
            <a:pPr lvl="1"/>
            <a:r>
              <a:rPr lang="en-US" dirty="0" smtClean="0"/>
              <a:t>If yes, what will you trade?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Oh My!  </a:t>
            </a:r>
          </a:p>
          <a:p>
            <a:r>
              <a:rPr lang="en-US" dirty="0" smtClean="0"/>
              <a:t>A BIG second box has washed up on shore.</a:t>
            </a:r>
          </a:p>
          <a:p>
            <a:r>
              <a:rPr lang="en-US" dirty="0" smtClean="0"/>
              <a:t>It contains…</a:t>
            </a:r>
          </a:p>
          <a:p>
            <a:pPr lvl="1"/>
            <a:r>
              <a:rPr lang="en-US" dirty="0" smtClean="0"/>
              <a:t>A VHS tape of Finding </a:t>
            </a:r>
            <a:r>
              <a:rPr lang="en-US" dirty="0" err="1" smtClean="0"/>
              <a:t>Nemo</a:t>
            </a:r>
            <a:endParaRPr lang="en-US" dirty="0" smtClean="0"/>
          </a:p>
          <a:p>
            <a:pPr lvl="1"/>
            <a:r>
              <a:rPr lang="en-US" dirty="0" smtClean="0"/>
              <a:t>A bag of cotton balls</a:t>
            </a:r>
          </a:p>
          <a:p>
            <a:pPr lvl="1"/>
            <a:r>
              <a:rPr lang="en-US" dirty="0" smtClean="0"/>
              <a:t>50 feet of garden hose</a:t>
            </a:r>
          </a:p>
          <a:p>
            <a:pPr lvl="1"/>
            <a:r>
              <a:rPr lang="en-US" dirty="0" smtClean="0"/>
              <a:t>An empty 2 liter Coke bottle.</a:t>
            </a:r>
          </a:p>
          <a:p>
            <a:pPr lvl="1"/>
            <a:r>
              <a:rPr lang="en-US" dirty="0" smtClean="0"/>
              <a:t>A rusty hammer</a:t>
            </a:r>
          </a:p>
          <a:p>
            <a:pPr lvl="1"/>
            <a:r>
              <a:rPr lang="en-US" dirty="0" smtClean="0"/>
              <a:t>3 pennies, a dime and a </a:t>
            </a:r>
            <a:r>
              <a:rPr lang="en-US" dirty="0" err="1" smtClean="0"/>
              <a:t>Chuckie</a:t>
            </a:r>
            <a:r>
              <a:rPr lang="en-US" dirty="0" smtClean="0"/>
              <a:t> Cheese token</a:t>
            </a:r>
          </a:p>
          <a:p>
            <a:pPr lvl="1"/>
            <a:r>
              <a:rPr lang="en-US" dirty="0" smtClean="0"/>
              <a:t>A boy scout knife.</a:t>
            </a:r>
          </a:p>
          <a:p>
            <a:pPr lvl="1"/>
            <a:r>
              <a:rPr lang="en-US" dirty="0" smtClean="0"/>
              <a:t>7 Dora the Explorer Band-Aids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399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Shipwrecked!</vt:lpstr>
      <vt:lpstr>Shipwrecked!</vt:lpstr>
      <vt:lpstr>Shipwrecked!</vt:lpstr>
      <vt:lpstr>Shipwrecked!</vt:lpstr>
      <vt:lpstr>Shipwrecked!</vt:lpstr>
      <vt:lpstr>Shipwrecked!</vt:lpstr>
      <vt:lpstr>Shipwrecked!</vt:lpstr>
      <vt:lpstr>Shipwrecked!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Shipwrecked!</dc:title>
  <dc:creator>robert.wieckowski</dc:creator>
  <cp:lastModifiedBy>mary1.goudes</cp:lastModifiedBy>
  <cp:revision>7</cp:revision>
  <dcterms:created xsi:type="dcterms:W3CDTF">2012-04-25T14:43:43Z</dcterms:created>
  <dcterms:modified xsi:type="dcterms:W3CDTF">2012-11-27T18:11:40Z</dcterms:modified>
</cp:coreProperties>
</file>