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430b864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a4430b864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4430b864a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a4430b864a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4430b864a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a4430b864a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4430b864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a4430b864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4430b864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a4430b864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430b864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a4430b864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4430b864a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4430b864a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430b864a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a4430b864a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430b864a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a4430b864a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4430b864a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a4430b864a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4430b864a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a4430b864a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514350" y="401242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581400" y="57150"/>
            <a:ext cx="2895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6"/>
          <p:cNvCxnSpPr/>
          <p:nvPr/>
        </p:nvCxnSpPr>
        <p:spPr>
          <a:xfrm>
            <a:off x="514350" y="258367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 rtl="0">
              <a:spcBef>
                <a:spcPts val="640"/>
              </a:spcBef>
              <a:spcAft>
                <a:spcPts val="0"/>
              </a:spcAft>
              <a:buClr>
                <a:srgbClr val="DDD2B1"/>
              </a:buClr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80475" y="2210314"/>
            <a:ext cx="8686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4800" y="4057650"/>
            <a:ext cx="8610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81444" y="500063"/>
            <a:ext cx="429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45025" y="500063"/>
            <a:ext cx="4292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281444" y="987028"/>
            <a:ext cx="4290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4648730" y="987028"/>
            <a:ext cx="4288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514350" y="451485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1"/>
          <p:cNvCxnSpPr/>
          <p:nvPr/>
        </p:nvCxnSpPr>
        <p:spPr>
          <a:xfrm>
            <a:off x="514350" y="4386838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4114800"/>
            <a:ext cx="8458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3403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505200" y="462475"/>
            <a:ext cx="50292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81000" y="3745320"/>
            <a:ext cx="586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81000" y="4149913"/>
            <a:ext cx="586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 rot="5400000">
            <a:off x="2950950" y="-1480528"/>
            <a:ext cx="3394500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 rot="5400000">
            <a:off x="5578050" y="1691907"/>
            <a:ext cx="43887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 rot="5400000">
            <a:off x="1387050" y="-517893"/>
            <a:ext cx="43887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4350" y="79349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PERSONAL FINANCIAL LITERACY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9 Money in the Real World</a:t>
            </a: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" name="Google Shape;138;p25" descr="https://encrypted-tbn2.gstatic.com/images?q=tbn:ANd9GcT2XrMjBLx7Vkmq0mnrtWchSCUsmPoVL0a8eWtsB_Cm2hvxZIW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5750"/>
            <a:ext cx="4714800" cy="2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BONDS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80"/>
              <a:buFont typeface="Noto Symbol"/>
              <a:buChar char="✕"/>
            </a:pPr>
            <a:r>
              <a:rPr lang="en" sz="5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lend money to the government or company, so they will pay you back with interest</a:t>
            </a:r>
            <a:endParaRPr sz="5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MUTUAL FUNDS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20"/>
              <a:buFont typeface="Noto Symbol"/>
              <a:buChar char="✕"/>
            </a:pPr>
            <a:r>
              <a:rPr lang="en" sz="6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Pooling your money with others to buy stocks, bonds or other investments.</a:t>
            </a:r>
            <a:endParaRPr sz="6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685800" y="1428750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WAYS TO MAKE MORE MONEY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228600" y="4000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Savings &amp; Investing</a:t>
            </a: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26" descr="data:image/jpeg;base64,/9j/4AAQSkZJRgABAQAAAQABAAD/2wCEAAkGBhMSERUTExQWFRUWFxsYGBYYGBgYGBoaGRwXHBoYGhgcHSYgFxwkGRgXHy8gIycpLCwsGh4xNTAqNSYrLCkBCQoKDgwOGg8PGi0kHyQvLCwpLCwsLCwsLCwsKSwsLCwsLCwsLCwsLCwsLCwsLCwsLCwsLCwsLCwpLCwsLCwpKf/AABEIALgBEgMBIgACEQEDEQH/xAAcAAACAgMBAQAAAAAAAAAAAAADBAIFAAEHBgj/xAA/EAABAgMFBQUHAgYCAQUAAAABAhEAAyEEEjFBUQVhcYGRBhMiobEHMkLB0eHwYvEUUnKCkqIVIzNDssLS8v/EABsBAAIDAQEBAAAAAAAAAAAAAAEDAgQFAAYH/8QANBEAAgIBAwIDBgUDBQEAAAAAAAECEQMEITEFEhNBUSIyYXGR0YGhscHwBkLxFSMzUuEU/9oADAMBAAIRAxEAPwAdokuMMHPTA84isjIO4zwL7vrBpUwOA9TQl82p+b4VNkUGKaMziuWmv2jyC8zHN2W1KqkmqagEYjOoypAbFOKCAzAE0pgRXoSIPaLMyiRQ5twFW4v0hO3zSFAM+APMsecFbvbzJFlIICinKvX7/KJCTRnYgUO7R8oBZyxcGuQP5WsO2oukHI0IzqG5QpkBcqEsFw+RqSwU309YwS2RcfF+DFw3Cgg8xY7tlBjgd1Cx4n5wqsG6ku/hY5Phl1jkElJmOCFMFJPiTnTHr8xDNlnFQQ4qVFB+XyPOK6ZaApYZh4WJzprviwQCUlWbJVwOHLLpBmEPbpWKf5qvz+8UOyyr/slk1QQz5ihB5GkehmWJU4gpSu8RikEs+vMY74PZuxdoWtE26JZIZYUWzGj6eccpRSaYyOOUuEVZnAVAZklTA4Em96w1a5wWkZXwFINPeHvJ5GvSPS2fsIlyZkx3FQkNpmX00i0snZWzS0hIl3gkuL5KmODgGgoWhDyx3LEdHkfOxzm0IJSoMA9DxUKtxxjezy0sJOJHFnYP1frHR9v7OSuzLQEigvAAAe7Wkc1kDwrLuUqJwxJNPr1hil3w2F58LxOiO2JzJd8GLN+aGCSJ4KQKsxbRsabmL8IntFilYb3g4oWivsE1xLNWDpOgKaeYaDXsWIrYbsO0CFKlk+H0PHMM0NrmArCgHar8GJT0cRV2uXQ/zBtOT/mcFlgEhq1vEEP4S782eCknuAO1KF0qVh+lQJHN36xNdoKJSCoOpDuRmEkkN/afIxlnkKIWgEEpINMQxpTl5wSXPBlrvACvyJfpBT9ThO1lzfFQWOHnErekokKWMQAWGPxYb2IiFjmO6SxADcPwERYTEBUqYhnVgEnUMqn+Qjn724SnnbTKVhQr4VcHAL8cHffFjNAWkJNPCC+GOXWELTs9IloVqTRWaVBiKZuR1h6RN7xNxtW5GnKo6QZRWzRzSBy7U60JOgbcUmvygOzgJc9aQRdWt07gQc8q/OIKBASrFi5IyxBPChh1UhI8SamihjhVxygXX4gK0bPuzcvEUqSpmetX/UId71CCQoG6TdJGAvB36t5wn3xIBUTRVH6dKGN7RmFrw90jxbiACDDG22rDyW9hQQsD9iKhzpmOkKpkKS4W4KHc6/esDsU4mylXxoUQ24gHzZUWUu0pLzFfEwJ1pieRblCXFxtAAruzbOC166og7wfp4hzEKSZbISAPdDaUy45ecSQlaCUigL1yxL+lDEpVoPiSbt4ZZKFabiQ9d8Hyo4Vl7TnAAMCwZy1WjIJ/HSf5lRuGV8Ag1IBVdcB3alQQxfqYeTOopxTQYvn55xW1K0mjjMsKO58mhlVoU5UMXfjqngY4BK0ALIxwbeRmOohMIJnEVD1fXAvyrBZq3DpyOuGcFSWwrdre3Fz1doCdHAbNaBcKWDXqbi5w0huXawE5PqNR8QGBNIUXKQTiUnBiKHgd49IZlyBdWWcpukimFHbzjpLzOaIyyFILC+5PXJ9M4BImEovaGoNCQPmB6GNWdITfKTQsQ+eTb4wWhLmrAmuFCdda+sBUcDmS8FAVqHPLHVwYNJS6SLxbHkbw5hxEZ6Qx0AxyrSnl0jSUAJvu5bHdTycwW7QTrGwpwVZpJDDwJDCgcBjTiDC3avbv8HZVz2vKDBIyvKoH3Z8oS7A20Ls12roWRXQ1HKpHKH+0+whbLMuQTdKmKVaKTUHg8UIKKypZOL3PQY33Y016HKdn2HaW1VKmCaSlJYlSyiWDjdSlL5bucdH7DbBtNklLRaZomEqBSApSggNVirWlI55L7B7VkqIlBSf1S5wQDv8AeBPMQKx9qNobOtARPVMIDFcqYq+6TmlRJIOLEFnxBjf1GN6iLhhlCvJLkhF9u7O2EPQ4HGOPWyUZapklnKFKAO4GvQVjr8qaFJChgoAjgQ8ct9oUkybaZgwmpBbldV6DrGJp/ecROshcUxVK1d0rElCmbUYuN4hdUspSSMFEkhuQPRv8YWkWogKUk+Fgp8yafIGJrtF9DhwQRTJsCOtecXFHkyqGpHjlpmfzBmyoM4X2mkpmAoCgQMNWZTDXEwxZlJTKTdqB4uvvecFnFJljPQ5nLk4iCai/gR4J2YuUkUKksWpXH09BBxZgmbcvU8bcqinCkJ2CSwAGFCC+By5EEg/tE5toKmUQyqNjh8Q4xEAOUgJmKAPhDk/Q7sCCMuEXXxhhdBQS2ZUSSfXyEUtAVLJZJFST1G7CHhajRjgwOhcUbjXoIk99wkZVi7xIetxN0jeSNNMekKdk5vjnPVieD0T0cwxZ5pRNLfGSbtPiBLE8jvhPZn/UucWa8xoxoCT5qKvKG8xaCM2yYkJTLTgC51xvVybGDIkkeF6pTfH6sinhUQApBJIGJzq2BIO56QzLtLWkS3oQyfvzDcxCgFbYp19S0rBBuli1dQCNxffAVWYXXqCCz8cCNQfnD9okETQvAux1wcEU1g1skJUl0EuQWbCreYo8Tb3s4W2KSBOQ1O7dh+k0PRUGnLT3Ki1ARyCqFtwLwxKWkrUxAUUqQQBTBw3IKHSFZI71JTW7cKFDSlD6ecc6bs5mSbWFJUg++hRFBiQAfT0gE1Cil5bXk1c/FdqU8xlCtjmJJBq5UCWPxANWmYrF5LulJKfDgaav+Uo8BrtlscylEmUa61zzjIIuxSyS8sO9fG1eD0jUTDYxJsIVdIo6ft8hEQAmWGNbzKL0BFK6RFVruCW7ijtm6ve45mIzkEUAoRlheclzypWBVkQC5l1QNbqqF8lAYcwRDS1FSGADgEEa5BtYW7sTEKltk4fI5/n0g4llYSQ4YYtmyXBGr+LrBdB2E53iluKEJG8ukOPzeIc2faHRewKgUnThAlzAVKDU/HfnCdnJulj7qh9PIRzVqgjUwC4xNQWPPA/mohVUoXmNAQCOJhyZKuqahcGj8C35rA5hvXaYGo3EbsICORBJukAl0mhHHA8sIXt1qKQUp4c8YcnSGY4i8A/Meoio2vIUXKagP86eUThFOSsnFbntfZTtgmdNkqxVLCh/YWP/ALo6bHCewtvMq3yFk0Uvu1cFgpH+13pHdrw1ihrcahkteZsaZ3CvQ5bb/aHtJE1aP4dIYkBJlTCWelQfFxhKx9krdtK0CdawqWgteUoXDcD+BCMRicRR3rHX4k0PjrlCP+1jUXVWM7L5ZCWgAAAMAAANwpHjvaVs4LlyplHSoo5LH1HnHszFJ20sPe2Geke8lN9LYujxfIjnFLDKpo7LHug0cn2ayUql3SHpXUVHCMlzihj8Lm8BjQYjfRo3ZDfIUD4mY1Zxqd8TmFnOIJfCofHl9Y0+7doxHyGQsXCU+6FYszhQ0jdmJcI/mw6OPrDGz5ACW3KUU5g0+nlFZtFRABRRgSrW8GNd3OIqPdKiFWWlnU6yEuUpJFc6V45dYjb0ChFR6EVHy84V/igmUFChUXIGqAG9Hg9pS61Iaiku+hzI5PxBGkDtp2ChQz2cYgliBpkQ+Jxg9jnFIxrrqHOHBz1gC5iVFaW8QYjLf6GASwSkMavTdhT7RJrYNFtZbYkFQOIBKeLMeTkmAmcllEGjMYTmSArMA1643TElyHS4Z3FBjX94HbwdQ4q0koQtOZAWzbgD0+UG7+9NQoFiCDhvrww84rxM7tktQvkMi7UzbPdGyPGVA0rwGJ9awXGjqotrbNDlWNU4aJL8nwjcpV+WoAMSaNhVgFbjQPFX35mJU1XGtK5wvK2jdSasXIfCIxjJoCiWVmdJUFYsK5Uz5VhWyz1d6tqM5uqNCw1wY8aGJWa3lSfhJwxrX7RuxLTezcg01LZb2yg772jqCpkgKcJYEhxvcZ50esMWxTrKUqYmgFalIfnUxqXNCSWPhFaZvRrvFoGtF4XifEVgg4NT3TxZoCYLNJ2sn4mvZ8c/ONwvMkAkkipLnjGQLQLF58y+R+kpPIZV3mHDUgij0be1DvqwhVKQmqq0x0oAfKsPbPWDQnJnypUeReGeQRaTNuTGwU2HHEdIcTMDOnAnAahsswRmKiK7aKwlQXm7F+H2eBC0ETCXcXqHIpNcBo93lHdl7oNWG2gQJt4AgrAwZuDa4mMXYwxUMK+Fqu2BGWWEKWmW6XqQlWtciKczWLKwzQaEqY66pp8niTtKwiU2cpSQSzs2DFx9vSMsyjmxFASzaEENjT5QW2qCSQQ4GL5VZwdRXpAnBSyS9QQdxwbdXy5QK2O8iItDX0EFmbPVxzaBTZgFMlmh36dYHb5wTMCW8KiUkjJ/dP2gRJQBebfV30IhqjsTSIS192UqOCZiVnEFgp2fVnB4GPoOWQQCMCHHOPna1T70shsfz69Y7b2G2h31gs6yXIQEK4o8J9Ip66D7VP5r6mjpHyi/EcBtO27XNnzbSmZNdC7xKVKuy0lV1PhdruAYhtcY7ptG0d3JmTP5EKV0STHKfZXNkoTa/wCIUhMsy5aFXyAC/eOK40aG9OahjyZHG6pfV7lqe7SOhdj+06bdIC6JmJ8MxGitR+k4jpiIvFAGhwNDHCLDtobOtyl2ZfeyQWLP45ZrdL/EHodQ+cdwsNuROlpmyyFIWHSdx9Ira/TPBJTivZfHw+AYSvY4z/C9xaJspeKJiwDqK3X4pYwBC1XgomssYA++ABpmD1bjF/7RrH3dvSul2fLH+aCxPS5FD4fTqDnkcT+CLUZXUvVGRlj2yaGrBMYrd735iMsjGkzQpagAAVPQihJvNjlU9IGiakpTMeodCmxY4PrUN0hhYvTEzEHAi8nfTz+kc47iWhdFlFxFC5ch6KoHY4Z0beIjMmLCklVAEseKSW6h4ets9JloXmmrjO7dceUIWi132KmBc1yq5D+XCOjbO3YihXjSK+IMTvTgdRQNB5Sygu1cSNRUH6wSRMlqAvskh+GGXlALTPTeJBrg4GmBD05Q/tc3VF/D03V5/wDjxyf4bfXgnPlETCnFiSVA5UIB5EdYIi0FIZQcOC26uB6QFW0MaYhtG0w0wG6AqtSjnk2GsMWnnLk2MP8AS2uye8lH5v7WWVsnP4k1AZR4C/VtWJBbSF0zno7OMd4H4P2hFU03WctoOLxGGx0vqzWwf0hv/vZfovv9iwslsShKRXhwhaetBNE4kGu59NQ3SFlzWgffmLMNJFbk56Houin2ZO6Ul5b/ALUg8o3QAmjF3zhywTVGYkOWKh+/R4Qlk5wVC2IOheJTwxpxpG5DQaPVaSSxYlHuTSuKT+/x5PUKsoXLUse+CQRqxZ+JALatFfIqU+JgFBV0k1upOFM3GcP7KtoCgCP/ACIIV/k4PGsK21LkOoY+JqMQQCabkgxiw9nZnyKUXCTi+UCkTFXU3mdg/FqxkXUlYCQKFgBjGRHv+BCyitM6iKe9jzH4OUSsgIUpgXTTlTzZ4xZAKLwoSGDYsSx3YNzhiz2p1XgcS5G6rxNqkEjbpHeJKgKgim7UflIVkoAleLA5HHLpRvONzrUUqBcsrw1NHBL8OMMz5SQCKuXpmHFQesDeKRxVqtRaUpvjulji9H8osRN7pbfCVYVzxz1eK2zSrzjBlBxuGY3inWH9sSgopUK+IYb8T0PlDWk6RJktoSif6gQWyUDQj0hRYMtAADuC3Un5+UQ2hbWmFH8reni8yCOcRm2h6jBhTcKcqRFRapMKQKeAVPyP14xq1pvAB3au9jjC4lkYOxZvp5xpE52xdLjlDafIxIUsVQoZoJxzAGPl5x1P2PbQvSJ8kmsuZeA/TMFP9kqjl84XCSMGIPGPXeyq2d3byj4Z0oh9Sggp8r8R1ce/DJ/j9C1gdTR0ftzaLmzrSXZ5Sk/5+H5xyvsf2GVbwpYmJlolqCT4SpRLPQUAoRWOzbU2ai0SlyZodCwxALHiCMDC+w9gSbHK7uSm6lyoklySWqSccAOUZun13gadxh7zf4UaEodzPI2j2QyO5WETJipxHgUogJfIXQMDvJhv2abFtllRNRaE3ZZIMtN4KIVW8QxLA05x642tORvcAT6UjRnrPupA3qPyDwifUMuTG8c3d/l8grGk7R5b2m7OC7MiY1Za233V0P8AtdjnSQy2DM7kVrRzjHQfaQqeixKWFgoCkCYhKG8JUA94kmirpO4GOXlT4kniY0tBieTFbexoaLon+oSlLv7arytj0melBWCzHLEvqPIwCy29SSSahQZsKg+EvrhCc+eEhzCw2gTgk+sasNMmjUfRul6SXZmcpy9N/wBvuWotqgCBgS7Y1MLT5qrprw+kRlKJAJDHSJgxOMIReyPTYOnaSELxY0rXpv8AnuaBeNLWweIyDRtCR0pGrQglLCJLmmWc2Sa08p417VOvnQv36lGnlB7OpWcKSZxTQecHRbdRFmcXVRR47puux+JHJqM8u694v3fsNCIow4UjYMYMfOK6Z7i1s0bMBmFjBYHOFIbjdMw+uaZT0spxW8alfnt/4EBiQgck0icc9mamkzePghk9UhoTz3e9NUkUYjEdG6QxabWq6mYAKEhTZ4Mdzt5wlZ0kuAT7pwxpWm+GRtJmSoXkqZ3DEEAOHGWMZeeFT2R8s/qHS/8Az66dcS9pfjz+dl/Ks5uhkuGDHXfGQKzTkXE1mDwijilMIyKdfE89QnbJd9LgigGoPhYthhWBWRBSUthXfq7bqwOVajfmS6+5fQN24/00Y6RYWNaZhug4OpOTNQiGSTiqDwVu05ZVKWgVUhRI3gs/oDC6rae7xdV13+nIQ9bJQ7xQD3vLNusV01NxZSR4cBux1xiUd4okjLDO8d6jGp3hiG9YftDhCUu9TdPMXT5RmzbETQAmhAOn7hoPM7OTFouvdIa6TubER0pRvks49Nlyv2It/h/EUdtX/wBho5Pid+YHQnpA0TSA3lHpbT2ZAQVlbqSCaClKwWz9mJYqtSlZ6DyqY7xYtGjDo+qlykvxPNJDuHYEXuBFfOJosMxaiyFEMKgMOpj1SZlllr7sXAs5Z135GLJ4EsrS3RoYOhp+/P51/P2PHTeyc6YaqSgFjmS+dBv3xb7F7MmzTJU1MwqmSyCkFkpNag4lmJEKbc7QzZU+4lggXSaPeBxrHpEqcOM4OV5I41fEkXdPodI3KEU24+p7wJWfeWBuSPmftGxZ04kOdTX1iNkmX5SVPUpBfeR9Y5XsrtDPsFtUm0zJiwVXZqVEkVNJiXNGxpkSOGDg0cs/d2vdeXqZcpdrpnWXpHnOz/byTa7QqQhC0qAKklTMoJIBNMMRQxbbWtyU2WbNBBSJSlAjA+EkEeUcz9kEh7VNX/JJbe61J/8AqYdpdLCWny5Z8x4+ZGUmmkdO23s0WizTpBwmS1I6gserRwWzKNxN4MoBlDRQoR1ePoeOH9qNn9xbrTLDsZhmJfSa0ym4KUof2xc6Rk96H4/f9j0n9P5e3UOH/Zfmv4yj2inwE6EGFrLtEJQxckRYT0OkjUGKfZyElTKGWeselx04O/ItdUebDr4TwtJzVW+OSysltvvRm5wzC8u0SwboKQ+QhiFSW+yo9DopyePtnkU5LlogkMpW+vy+UTiK8QeX50iURZYhtaBKWh6tC867S7zgkyxglwcfnGJsyR7x60EWYuMd7PKa7BrdVeJ4oJX723F/MNZx4axJZwPLr94WmbSlp+IHhWE7Tt5OCQTxhTTk3RsR1ODS4I45TTcUl9C2jClxFOrb5ySOsAmbZmHNuAiVMXm6rpXFxe6fw+9F8hDRFdpQMVAc483Ntij7yj1MDBcwd+TLXWcenxrHghSXFs9PZ9rIExJSSSDi1POLKdZkhRyCg43B/rFfsTZgVLJHvgh9dx4Qyi1FQSGxB6pLBtfFGfnl3PbyPGdX6lPXZFKVezsqLJFoIADCg3fWMhVUqSCXUp82aMimYgOdLdaGLXSz/pUHHJx6Q1ZbQlMy6cS4bQG6RXrFdYbUVISrMm7hnVhwwg9tsrG+/wBa/Yw5r+1klzuem/4RJVeUasRSlD6wVGyZQUVXASSS5rjjjDEmY6UnUCJpMZ7nLiz6Bg0GmxxUoQXz5/U8/b+1iZM/uQjwggEuzO2AbAR6AKjwvbGzBNoJHxJB51HyEew2dOvykL1SD5V84t6nDGOLHOK55I6TNOWbJjl5cfIcZwRqGhaxnwJfEAA8qfKGBC8oNeGij/syvnFWPBppHh+08q7aV/qZXUfaLDYnalSCJc5ynALOKf6hiRviHbWV/wBktQzSR0/eG/8Ah02mzy1hhMCbt7I3aMrpjG2545aeHicPa/RnnI48sNVk8Llb16oT7ZywVy5gqFpZ8RQ0I6x6TYdov2eWr9IB4inyjwVq71A7mYCLpcJOROJB08o9V2MnvJUn+Vfkqvq8L1WLt00d7p/kN0Wfu1ctq7luvijpvZyfekN/KSOtR6xTdv8AssbRL76WP+2WKgB76NANRiOY0hvspOZS06gHpT5iPRx5Z5p6fP3wEavGlllE43Zu2ITs+fZCSQUtJJxYkBSToMSNKjSL72N2cd3aJmZWhHQP/wDKKv2idjjJm/xElBMuYp1BIfu15kAfCrHi+6PYezaw93YgbpT3i1LYhiRQJLaEBxGzrc2F6Jyxf3tX8/P9DPin37+R6qOae1TZ12fJnjBcsy1Heg3k9QtX+MdLjy3tGsPeWI3QVLlrQpKUglRrdLAVPhUTyjG6fk7M8X67fU1dBm8HUwm+L3+T2OTtFZN2QSo1ADwedtMJJBBcFiCGIIxBBwhKbtpWQA849nCTj7p6rqGXp+oSWZ3XoOSdmJDEknyhpc9IxIHOPOzdoqOKj6Qv38FqUuTPh1XTaOLjp8dfN/5L607VQAWLmFJm3VZADzipmKOkbVKOVYmoJGdm6/kk3Uq+Q3N2pMPxHlSFVzXxLxJEi8kweXs/idcoPsoysvVZT5t/NiS1tGpTmsWX8ACQM4hOshS6sgGbi8FTjwUpa6bYtc40xpBEyXDuecWksAB8qAj83v1hxVlQFFKQ4NQxDcCITLLRXlqsj5ZSSLGVht/q1eEMJ2Yxo51phj9ItbPIYsK5Y+cMJki8cXKi2DdPSEyz+hXllk/Mjsy1d2oFi4LGrY5enSLSUQJtMC6g3VuNYq5spveo77nwPI8YskEgpxcEV1BDV5NURUyb7iJBFWVTnxH/ACMZB13HOPT7RkVe6QspbU0tJCSQL3MHTrDC54MoOxNC+h1MC2sxQCAxGPGjFuFYTkoN1TlyzHKv7xdStWNSs9vsaaTJS+IcHq/oRD6DFD2TtDy1jRb64gfSL4Rm5FWRo+iaCffpoP4I8t24k/8AiX/Un0I+cWfZS0XrOkZoJT5uPIwbbeyv4iWEvdILg+TdIzYeyu4QUu5KnJ9IuPLCWlUHymIjp5x1jyJey0WcLrLLO9PoS/qIYhS1WhImIDhySGetQ/qBFKKvY00U3bCzlUkKGKFPTQhumES7HqV3BcUvm6dQQK8HeLpa0gOogDewivtHaOQil59yQ8WVllLD4NedlSWCEdR47lW1UE2tshE9LKoRgoYj6jdAthbDFnCvEVFTOWYUdvUxW2jtoPgRzUfkIqrV2vmn4gngPrEowzuHh3sKnl0scnif3eqOlbFtQlz5blgo3a/qoPNo9lNU1BHzbN2yom93hvAuCTgRUHrH0RsPaAn2aTNThMlpV1A+cZXUdO8SjN+exl6rNHNPuiOPGMeEDtNoCEKWcEgqPAB45ztP2rTVG7ZrO74KVeJywQBWnyjP0+lzam/DWy5vZIpyko8nSrsYGGEeW7EbQtk7vVWoKSmgQFIuGruRg4ZuZj1UV8+N4cjg2nXoFO0fPXtVsBk7UnAYTQmaP7gx/wBknrHlSjeX4R172z7KvGzThib8riaLSOgXHNJlh92mRFNcnj3eh1Cnp4N+n6FLNlmpONlfJsZIMTVIOg8otJNmwbE4b90MybJUHI4/KHvNRUlP1KeXZSKtTPgc/wBoNZ7PUcH8/tFzapDSiRinD+n8ekKglpZbAqfkT1iHi9yIdwsbBU3cG57jDMuzG6Havn9/rDdklm8UjMlOVMWG/KHU2RwMQag/1Co9ITPJ6kXIqplnU14VAY/fdSITEum8ag0bePKHUquqBOBFfOnpEJyBLUbp8JwfJWIfUVNeMcpAsRlyblXoaA/IjWGbHKJO4c/yhgYmJUSnAEuwDsfwGD2VTZEh8DShfSDNs5sakJS5wcUNK5k8aBoBPlXVrUTRtM2y6wWVNAUFZKz+X3hu0JChewYMU5PTDSK/d2sXYIy6BQqFV+zcIklSgxFEhiFBhR2I4xqVMWccCWozBsmjXdunuzxBFN+MB1e4GWgmzhRLMKDhlGQGVbJgSBedgA7HKNwqkRorpk0AAGri6d+Xo0JhVxJFCCAQRmx3codnJqoAVd30Cq8orZiKXU/sMvMxbivIYi77ETB3k1P8wCuYp849bNtCEB1qSniQPWOapWUElKiCBiCRjjywgc20V8TvvrCsmDvl3Hp+n9SjiwrE+VZ7u09qZCMCVn9I+ZpFVae2iv8A05YG9RfyEeUNpELTdoNEoaVehaydSfrRf2rtBPXjMIGifCPKKtc8g3go3hgXr1iuNrUrBhAVqUcSd8W44EjPya+/NssplvKj4lEneST5wvNtwEKokbucT/gjQNmPzoYascEVZayTNfxSlYCATVEmmGsWCZQS75vhEFWNrpGfziSlFcFaWWUuWIXKtHf/AGQ2/vNmS0k1lKXLO4A3k/6qEcMVIZTZ/SOo+w+2kG1SD+iaPNCvRHWMzrEfE0ra8qf7fuMwSqZ1C1We+hSD8SSnqCPnHGOw3aKXYbUszyQkoUhVCo3kqDUxyUI7Y8cE7UWBMvak2WtxLVPBLUNyaUqJGnvHpGN0VQyrLgnw1f0/yWstqmj31k9r0iZaEShImhC1pliYopFVG6nwAks+964R7148vYeyWzrDdmXUJUmqZk1bqBZnBUaco9HZ7QlaQtCgpKg4UkggjUEYxl63wG09PFpebfmxkL82eX9qNg7zZ0xQ96SpM4HS4WV/qVRyLvQdGUX4Ej85x9BW+yCbKmS1YLQpJ5ho+dZssyRdVinwq0cUPmI2uj5O/C4ej/UpauPtJhgwWEmpcfm/WH0qFcnS/MEM3lCKZiVKlqzBrwr94flp8CqfCcfKNab4M9jDukElgzE440B6mFlWQgVAN0ksX8QUKFJ5HCB2acE0PuvdfUHDz+UMWSd8JUWDgdfoRC942R4KybaAiYmpY1w1Y15mLdM9QYvWh4gYHoYrtp2Npd4t4CU3jkXcD81EHs055YvUZhwBLDixhk13RTRz3Vg7WoKF4OwINK0HhfezQFEtwEku3hOLEZEc3HSHpci6kgkM6qtje8Q4wpMpLBTgd3EN5HqI5OtkciKbM05NGBxpVxU8GEamLdRd6Fh1+0OWZQWlJJZqE9Q/SFbVZLsxQejAk5Pm3R4Klbpgs2hloVT3Xf68Qx4vzhqdPYop4SMq1dnO80eB2FaVX0tXIcKluIJxeGLPLKgEpBABBbTjC5OuQAxIZbXmvKLZsVZUg1uklKEvvYg48PrBrXYk+Eguo3ljilhjkahuEL/xHeS7qnDeJq4/EOJDmI1dSAV//Jn+ZXI09YyGP+OJrdJ3/gjcOuAbiGnrIIFC5YnAhIhSenE5kudzuwiK5964s6ty36MxhmzSrxcsXJ3U+sBbchQvZpYP+QPUMPSAoTfmLGd7ywPLOHTKCJQSMS6b2/B/nwiCyykkfEC9Go6oKlySTKhFkHeHj9YgbGSoAYmjc2+cWFmHiUr8xEFt9nZlDIZalI+ZEPWR3QzuKg2NgoEMSQAcOXWMVZGFcz5DP16RaWgukEYOerpY9VeUQWWJrQpEHxH5ndwCz2Vz/S/kD8wIgSql3Fh5fghuS6QoneN9TGpKQ2oxbMDOIuR1grVIDJWMCwOoJ+TwK7QjRm4VBENhYCm1Ge74XhOWllrvO2P5xLRyewECmByCdf2j1PsttolbTQD/AOqhcrqL485QHOPNqQHAy+of1hnYlq7m0Spr1lTEnikGv+r9Yjnj4mKUfVMdCVSTPo0xzL2mdkLROtKJ9nlKmXpYQq61CkliXIyOO6OhT9ryU1VMQMxVy3AVirtPbKSn3QpfJh5/SPF6LNm02XxMcb5W/BrTSkqZzayeyO3Tjenrlo3rUqaroMOsdR7KdnxYrKizhZXdvEqIZypRUWGQclhWKC1dt5h91KU7/eP0ih2j2wJpMn8rzf6iL+oy63XRWOdKPNJfz9RS7Ibo6XadpSpfvLSNz16Rw/tiErtNo7uqb94U/mAUR1UYPP7Xy6hCVKODsw84rLNOMyctTNeAU2jJH2i50/RT0rc5ehV1OVSSSFrHZlY5GoI3gxd3HkJPxOx4CFdmi74cgQeVaD8yEMFTIQDiVKw0J/DGhlbkzPkxFEvEFj4hTfE5Uil4GoLjewwbWmERQkAl6VJz0LDp6Q2tKbgd9WGFGq/LzgyYGyW0ig3kn/xruk5tTHpWK1KSnw1NG5YpMNmYFg3atUbxiB+awvaA4DUUA6NS3w/QxKF+6BBbJPUJZQrAqp5/I+cZ3HgxoL3QsR0IMEISUIU3iJdsKjHhrypDEqcbpcBikPSmhPWISk1uvUDZVWZbADe/LIesM26WRdUcCBXHAH5QCdZyFlJxKXB1I4QzLtl9JlKIwvDyA/eJvnuQfiI2K0MoqYM2NQXyw3U5QezWg3qFksKNXgIDYT8DOSXcneCPzdAkVJAxd2xPD7QySTsLRfKu3UjKp/ybGATiVFIHiABILgEgvjvygtnDggh066YfOBiW7pDs76HHCKsXToWCM0ihvOKYmMgirQxbu1dFRkMDYrJkJuMXzLby/wBYNZlNLc7/ADLdaxCUm8Axer1zGB54GB2KUbi3OYI5V5YQXvdhNzFgpAGAcdQzxsKdIJxIIFdXp0JiUlLy1DDAgjEaht4AgYmi7LJwvV9AeYB6xLnYkTkSmvIzqrf7uHQRG3KcJUMbwvaa/KDyS04KJ8QBrrx5QgpTLbI+EDI51gxftWd5m0ulNyocU4jPy84MLoDkQsJxCnONfwQS2g92Sagh+v7QXuwkplUs1S/50hVihJIxSQeIwI6kQexWi9Lc+8ln1YU8oYNmHioCMceY8xBvtdMN0QVZBdwqC9f1Nl+ZwGfKBvAAOQGMMrWSlxoK7xTyjZS7E41bKtH/ADeYClT3OsrVIdyNP2jclIJ5/nkYmmZ4SNxB+TREjwlsaKbNqQyyVj8ntCuUi4U3lJwL5ZP+ZQvaO089QdISkZsHMb7m81A5APKkLBABZuYzq2HSFxxYue3cb4sqqyMybNWWUtZpgS3kIAiylwfPg/0i3mWclKTiAbvD8fyjVlkHBsjjz9HiXiUthbmIWaR4n4HnhDNnJlzAf0Xg+Yp9IZs8gpJGpw84cVZHxycPuUCza1PlEXk33IOQugMum4jhUEGCTU+JIY+EACmtXhVKnSipBHhJHM1/xPTfDc6ovh3TinXCo3Qp8kGB751sUszHyAP5vhuaSpLfy8WoQx3tSKe1Wm7NBxCj5HCLq0puLpiQATyqG4COnGqZzK5EwpJDMKlgTV8eTxPaktrob3RrX8aCWmUEzWyNTzy6GEbXa7xBIap/PSJRuTTQUHlWlzcahAKf7aY8BDcm0eAc8N5GMVSJrBNHummI3sOrRZTEhjgc2/N0RyJAaDrnKUpLgG8OiqvXJ4TmskmgdmGRqRDNmW4bN3D798Fm2dKh4/7Xdy2VIhaTI8FOUC8pYJYMphrpwqqN2dAcmgN7rn6QeZISkhiwUCWLksd/WkKyUYVq+9yf2ixdommi0s07wrYN4SfMGNSXUQa8hnXEZxBUxpagMLoTe3k0ryMRsqvExywOZo9dYS1e5Cix7kij+kZC15eTNlX7xkJqREWkUatDQkZ/SJh0qKaM+I3+mUZGQ9rdk2KzF4tSocb9RErQlAKU4X0sdBi3CvrGRkMj5BJWb365U35iuuULWtXifIORuIz3vGoyOh7wVyQnpWQlWQzH25Q9MBUkjQYZtgQNY3GR0gitjQAGZ3PrRx9IGuf4d6S3Ko9fWMjImt27CHlzjVJwIH/6+UNWyW4DYhj5H1cRkZCZbNEXyICWFAkM7VGhz+UEs0l1BQrS6ddQd2B8oyMicnVoIW0zwUyligcvoA+nKNGXVwPz94yMjnscO3LpUg1SoXkk4XgH+vlA5K/E39zahvXURkZC2rATnK8N8ZF36vzGDxFM3xP+pjXgQerdYyMgJbAoWQLpLZE01/Yk9YkmcQCcsG3El/zhGRkMCImXfu6pWzcSIvrUAtSVAZnyZvImNxkDIwMr5yiZtcgG4gM/lCFtlGr0rQ5faMjIMHTCiXduGDgsMOgNIn3jM2I0r+U9YyMiTOHrGjNmIanpErTOA4JLfnONxkV1vMh5k7ShK5b0Ck1TXyGoIyMIS5RBbQkjm2WIzI5RkZE02tghbqlIunV34GhI4GITZjMp95bd9hGRkGLt0ch9NpDYE8BTlGRkZB7EGkf/2Q=="/>
          <p:cNvSpPr/>
          <p:nvPr/>
        </p:nvSpPr>
        <p:spPr>
          <a:xfrm>
            <a:off x="155575" y="-1137047"/>
            <a:ext cx="47148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26" descr="data:image/jpeg;base64,/9j/4AAQSkZJRgABAQAAAQABAAD/2wCEAAkGBhMSERUTExQWFRUWFxsYGBYYGBgYGBoaGRwXHBoYGhgcHSYgFxwkGRgXHy8gIycpLCwsGh4xNTAqNSYrLCkBCQoKDgwOGg8PGi0kHyQvLCwpLCwsLCwsLCwsKSwsLCwsLCwsLCwsLCwsLCwsLCwsLCwsLCwsLCwpLCwsLCwpKf/AABEIALgBEgMBIgACEQEDEQH/xAAcAAACAgMBAQAAAAAAAAAAAAADBAIFAAEHBgj/xAA/EAABAgMFBQUHAgYCAQUAAAABAhEAAyEEEjFBUQVhcYGRBhMiobEHMkLB0eHwYvEUUnKCkqIVIzNDssLS8v/EABsBAAIDAQEBAAAAAAAAAAAAAAEDAgQFAAYH/8QANBEAAgIBAwIDBgUDBQEAAAAAAAECEQMEITEFEhNBUSIyYXGR0YGhscHwBkLxFSMzUuEU/9oADAMBAAIRAxEAPwAdokuMMHPTA84isjIO4zwL7vrBpUwOA9TQl82p+b4VNkUGKaMziuWmv2jyC8zHN2W1KqkmqagEYjOoypAbFOKCAzAE0pgRXoSIPaLMyiRQ5twFW4v0hO3zSFAM+APMsecFbvbzJFlIICinKvX7/KJCTRnYgUO7R8oBZyxcGuQP5WsO2oukHI0IzqG5QpkBcqEsFw+RqSwU309YwS2RcfF+DFw3Cgg8xY7tlBjgd1Cx4n5wqsG6ku/hY5Phl1jkElJmOCFMFJPiTnTHr8xDNlnFQQ4qVFB+XyPOK6ZaApYZh4WJzprviwQCUlWbJVwOHLLpBmEPbpWKf5qvz+8UOyyr/slk1QQz5ihB5GkehmWJU4gpSu8RikEs+vMY74PZuxdoWtE26JZIZYUWzGj6eccpRSaYyOOUuEVZnAVAZklTA4Em96w1a5wWkZXwFINPeHvJ5GvSPS2fsIlyZkx3FQkNpmX00i0snZWzS0hIl3gkuL5KmODgGgoWhDyx3LEdHkfOxzm0IJSoMA9DxUKtxxjezy0sJOJHFnYP1frHR9v7OSuzLQEigvAAAe7Wkc1kDwrLuUqJwxJNPr1hil3w2F58LxOiO2JzJd8GLN+aGCSJ4KQKsxbRsabmL8IntFilYb3g4oWivsE1xLNWDpOgKaeYaDXsWIrYbsO0CFKlk+H0PHMM0NrmArCgHar8GJT0cRV2uXQ/zBtOT/mcFlgEhq1vEEP4S782eCknuAO1KF0qVh+lQJHN36xNdoKJSCoOpDuRmEkkN/afIxlnkKIWgEEpINMQxpTl5wSXPBlrvACvyJfpBT9ThO1lzfFQWOHnErekokKWMQAWGPxYb2IiFjmO6SxADcPwERYTEBUqYhnVgEnUMqn+Qjn724SnnbTKVhQr4VcHAL8cHffFjNAWkJNPCC+GOXWELTs9IloVqTRWaVBiKZuR1h6RN7xNxtW5GnKo6QZRWzRzSBy7U60JOgbcUmvygOzgJc9aQRdWt07gQc8q/OIKBASrFi5IyxBPChh1UhI8SamihjhVxygXX4gK0bPuzcvEUqSpmetX/UId71CCQoG6TdJGAvB36t5wn3xIBUTRVH6dKGN7RmFrw90jxbiACDDG22rDyW9hQQsD9iKhzpmOkKpkKS4W4KHc6/esDsU4mylXxoUQ24gHzZUWUu0pLzFfEwJ1pieRblCXFxtAAruzbOC166og7wfp4hzEKSZbISAPdDaUy45ecSQlaCUigL1yxL+lDEpVoPiSbt4ZZKFabiQ9d8Hyo4Vl7TnAAMCwZy1WjIJ/HSf5lRuGV8Ag1IBVdcB3alQQxfqYeTOopxTQYvn55xW1K0mjjMsKO58mhlVoU5UMXfjqngY4BK0ALIxwbeRmOohMIJnEVD1fXAvyrBZq3DpyOuGcFSWwrdre3Fz1doCdHAbNaBcKWDXqbi5w0huXawE5PqNR8QGBNIUXKQTiUnBiKHgd49IZlyBdWWcpukimFHbzjpLzOaIyyFILC+5PXJ9M4BImEovaGoNCQPmB6GNWdITfKTQsQ+eTb4wWhLmrAmuFCdda+sBUcDmS8FAVqHPLHVwYNJS6SLxbHkbw5hxEZ6Qx0AxyrSnl0jSUAJvu5bHdTycwW7QTrGwpwVZpJDDwJDCgcBjTiDC3avbv8HZVz2vKDBIyvKoH3Z8oS7A20Ls12roWRXQ1HKpHKH+0+whbLMuQTdKmKVaKTUHg8UIKKypZOL3PQY33Y016HKdn2HaW1VKmCaSlJYlSyiWDjdSlL5bucdH7DbBtNklLRaZomEqBSApSggNVirWlI55L7B7VkqIlBSf1S5wQDv8AeBPMQKx9qNobOtARPVMIDFcqYq+6TmlRJIOLEFnxBjf1GN6iLhhlCvJLkhF9u7O2EPQ4HGOPWyUZapklnKFKAO4GvQVjr8qaFJChgoAjgQ8ct9oUkybaZgwmpBbldV6DrGJp/ecROshcUxVK1d0rElCmbUYuN4hdUspSSMFEkhuQPRv8YWkWogKUk+Fgp8yafIGJrtF9DhwQRTJsCOtecXFHkyqGpHjlpmfzBmyoM4X2mkpmAoCgQMNWZTDXEwxZlJTKTdqB4uvvecFnFJljPQ5nLk4iCai/gR4J2YuUkUKksWpXH09BBxZgmbcvU8bcqinCkJ2CSwAGFCC+By5EEg/tE5toKmUQyqNjh8Q4xEAOUgJmKAPhDk/Q7sCCMuEXXxhhdBQS2ZUSSfXyEUtAVLJZJFST1G7CHhajRjgwOhcUbjXoIk99wkZVi7xIetxN0jeSNNMekKdk5vjnPVieD0T0cwxZ5pRNLfGSbtPiBLE8jvhPZn/UucWa8xoxoCT5qKvKG8xaCM2yYkJTLTgC51xvVybGDIkkeF6pTfH6sinhUQApBJIGJzq2BIO56QzLtLWkS3oQyfvzDcxCgFbYp19S0rBBuli1dQCNxffAVWYXXqCCz8cCNQfnD9okETQvAux1wcEU1g1skJUl0EuQWbCreYo8Tb3s4W2KSBOQ1O7dh+k0PRUGnLT3Ki1ARyCqFtwLwxKWkrUxAUUqQQBTBw3IKHSFZI71JTW7cKFDSlD6ecc6bs5mSbWFJUg++hRFBiQAfT0gE1Cil5bXk1c/FdqU8xlCtjmJJBq5UCWPxANWmYrF5LulJKfDgaav+Uo8BrtlscylEmUa61zzjIIuxSyS8sO9fG1eD0jUTDYxJsIVdIo6ft8hEQAmWGNbzKL0BFK6RFVruCW7ijtm6ve45mIzkEUAoRlheclzypWBVkQC5l1QNbqqF8lAYcwRDS1FSGADgEEa5BtYW7sTEKltk4fI5/n0g4llYSQ4YYtmyXBGr+LrBdB2E53iluKEJG8ukOPzeIc2faHRewKgUnThAlzAVKDU/HfnCdnJulj7qh9PIRzVqgjUwC4xNQWPPA/mohVUoXmNAQCOJhyZKuqahcGj8C35rA5hvXaYGo3EbsICORBJukAl0mhHHA8sIXt1qKQUp4c8YcnSGY4i8A/Meoio2vIUXKagP86eUThFOSsnFbntfZTtgmdNkqxVLCh/YWP/ALo6bHCewtvMq3yFk0Uvu1cFgpH+13pHdrw1ihrcahkteZsaZ3CvQ5bb/aHtJE1aP4dIYkBJlTCWelQfFxhKx9krdtK0CdawqWgteUoXDcD+BCMRicRR3rHX4k0PjrlCP+1jUXVWM7L5ZCWgAAAMAAANwpHjvaVs4LlyplHSoo5LH1HnHszFJ20sPe2Geke8lN9LYujxfIjnFLDKpo7LHug0cn2ayUql3SHpXUVHCMlzihj8Lm8BjQYjfRo3ZDfIUD4mY1Zxqd8TmFnOIJfCofHl9Y0+7doxHyGQsXCU+6FYszhQ0jdmJcI/mw6OPrDGz5ACW3KUU5g0+nlFZtFRABRRgSrW8GNd3OIqPdKiFWWlnU6yEuUpJFc6V45dYjb0ChFR6EVHy84V/igmUFChUXIGqAG9Hg9pS61Iaiku+hzI5PxBGkDtp2ChQz2cYgliBpkQ+Jxg9jnFIxrrqHOHBz1gC5iVFaW8QYjLf6GASwSkMavTdhT7RJrYNFtZbYkFQOIBKeLMeTkmAmcllEGjMYTmSArMA1643TElyHS4Z3FBjX94HbwdQ4q0koQtOZAWzbgD0+UG7+9NQoFiCDhvrww84rxM7tktQvkMi7UzbPdGyPGVA0rwGJ9awXGjqotrbNDlWNU4aJL8nwjcpV+WoAMSaNhVgFbjQPFX35mJU1XGtK5wvK2jdSasXIfCIxjJoCiWVmdJUFYsK5Uz5VhWyz1d6tqM5uqNCw1wY8aGJWa3lSfhJwxrX7RuxLTezcg01LZb2yg772jqCpkgKcJYEhxvcZ50esMWxTrKUqYmgFalIfnUxqXNCSWPhFaZvRrvFoGtF4XifEVgg4NT3TxZoCYLNJ2sn4mvZ8c/ONwvMkAkkipLnjGQLQLF58y+R+kpPIZV3mHDUgij0be1DvqwhVKQmqq0x0oAfKsPbPWDQnJnypUeReGeQRaTNuTGwU2HHEdIcTMDOnAnAahsswRmKiK7aKwlQXm7F+H2eBC0ETCXcXqHIpNcBo93lHdl7oNWG2gQJt4AgrAwZuDa4mMXYwxUMK+Fqu2BGWWEKWmW6XqQlWtciKczWLKwzQaEqY66pp8niTtKwiU2cpSQSzs2DFx9vSMsyjmxFASzaEENjT5QW2qCSQQ4GL5VZwdRXpAnBSyS9QQdxwbdXy5QK2O8iItDX0EFmbPVxzaBTZgFMlmh36dYHb5wTMCW8KiUkjJ/dP2gRJQBebfV30IhqjsTSIS192UqOCZiVnEFgp2fVnB4GPoOWQQCMCHHOPna1T70shsfz69Y7b2G2h31gs6yXIQEK4o8J9Ip66D7VP5r6mjpHyi/EcBtO27XNnzbSmZNdC7xKVKuy0lV1PhdruAYhtcY7ptG0d3JmTP5EKV0STHKfZXNkoTa/wCIUhMsy5aFXyAC/eOK40aG9OahjyZHG6pfV7lqe7SOhdj+06bdIC6JmJ8MxGitR+k4jpiIvFAGhwNDHCLDtobOtyl2ZfeyQWLP45ZrdL/EHodQ+cdwsNuROlpmyyFIWHSdx9Ira/TPBJTivZfHw+AYSvY4z/C9xaJspeKJiwDqK3X4pYwBC1XgomssYA++ABpmD1bjF/7RrH3dvSul2fLH+aCxPS5FD4fTqDnkcT+CLUZXUvVGRlj2yaGrBMYrd735iMsjGkzQpagAAVPQihJvNjlU9IGiakpTMeodCmxY4PrUN0hhYvTEzEHAi8nfTz+kc47iWhdFlFxFC5ch6KoHY4Z0beIjMmLCklVAEseKSW6h4ets9JloXmmrjO7dceUIWi132KmBc1yq5D+XCOjbO3YihXjSK+IMTvTgdRQNB5Sygu1cSNRUH6wSRMlqAvskh+GGXlALTPTeJBrg4GmBD05Q/tc3VF/D03V5/wDjxyf4bfXgnPlETCnFiSVA5UIB5EdYIi0FIZQcOC26uB6QFW0MaYhtG0w0wG6AqtSjnk2GsMWnnLk2MP8AS2uye8lH5v7WWVsnP4k1AZR4C/VtWJBbSF0zno7OMd4H4P2hFU03WctoOLxGGx0vqzWwf0hv/vZfovv9iwslsShKRXhwhaetBNE4kGu59NQ3SFlzWgffmLMNJFbk56Houin2ZO6Ul5b/ALUg8o3QAmjF3zhywTVGYkOWKh+/R4Qlk5wVC2IOheJTwxpxpG5DQaPVaSSxYlHuTSuKT+/x5PUKsoXLUse+CQRqxZ+JALatFfIqU+JgFBV0k1upOFM3GcP7KtoCgCP/ACIIV/k4PGsK21LkOoY+JqMQQCabkgxiw9nZnyKUXCTi+UCkTFXU3mdg/FqxkXUlYCQKFgBjGRHv+BCyitM6iKe9jzH4OUSsgIUpgXTTlTzZ4xZAKLwoSGDYsSx3YNzhiz2p1XgcS5G6rxNqkEjbpHeJKgKgim7UflIVkoAleLA5HHLpRvONzrUUqBcsrw1NHBL8OMMz5SQCKuXpmHFQesDeKRxVqtRaUpvjulji9H8osRN7pbfCVYVzxz1eK2zSrzjBlBxuGY3inWH9sSgopUK+IYb8T0PlDWk6RJktoSif6gQWyUDQj0hRYMtAADuC3Un5+UQ2hbWmFH8reni8yCOcRm2h6jBhTcKcqRFRapMKQKeAVPyP14xq1pvAB3au9jjC4lkYOxZvp5xpE52xdLjlDafIxIUsVQoZoJxzAGPl5x1P2PbQvSJ8kmsuZeA/TMFP9kqjl84XCSMGIPGPXeyq2d3byj4Z0oh9Sggp8r8R1ce/DJ/j9C1gdTR0ftzaLmzrSXZ5Sk/5+H5xyvsf2GVbwpYmJlolqCT4SpRLPQUAoRWOzbU2ai0SlyZodCwxALHiCMDC+w9gSbHK7uSm6lyoklySWqSccAOUZun13gadxh7zf4UaEodzPI2j2QyO5WETJipxHgUogJfIXQMDvJhv2abFtllRNRaE3ZZIMtN4KIVW8QxLA05x642tORvcAT6UjRnrPupA3qPyDwifUMuTG8c3d/l8grGk7R5b2m7OC7MiY1Za233V0P8AtdjnSQy2DM7kVrRzjHQfaQqeixKWFgoCkCYhKG8JUA94kmirpO4GOXlT4kniY0tBieTFbexoaLon+oSlLv7arytj0melBWCzHLEvqPIwCy29SSSahQZsKg+EvrhCc+eEhzCw2gTgk+sasNMmjUfRul6SXZmcpy9N/wBvuWotqgCBgS7Y1MLT5qrprw+kRlKJAJDHSJgxOMIReyPTYOnaSELxY0rXpv8AnuaBeNLWweIyDRtCR0pGrQglLCJLmmWc2Sa08p417VOvnQv36lGnlB7OpWcKSZxTQecHRbdRFmcXVRR47puux+JHJqM8u694v3fsNCIow4UjYMYMfOK6Z7i1s0bMBmFjBYHOFIbjdMw+uaZT0spxW8alfnt/4EBiQgck0icc9mamkzePghk9UhoTz3e9NUkUYjEdG6QxabWq6mYAKEhTZ4Mdzt5wlZ0kuAT7pwxpWm+GRtJmSoXkqZ3DEEAOHGWMZeeFT2R8s/qHS/8Az66dcS9pfjz+dl/Ks5uhkuGDHXfGQKzTkXE1mDwijilMIyKdfE89QnbJd9LgigGoPhYthhWBWRBSUthXfq7bqwOVajfmS6+5fQN24/00Y6RYWNaZhug4OpOTNQiGSTiqDwVu05ZVKWgVUhRI3gs/oDC6rae7xdV13+nIQ9bJQ7xQD3vLNusV01NxZSR4cBux1xiUd4okjLDO8d6jGp3hiG9YftDhCUu9TdPMXT5RmzbETQAmhAOn7hoPM7OTFouvdIa6TubER0pRvks49Nlyv2It/h/EUdtX/wBho5Pid+YHQnpA0TSA3lHpbT2ZAQVlbqSCaClKwWz9mJYqtSlZ6DyqY7xYtGjDo+qlykvxPNJDuHYEXuBFfOJosMxaiyFEMKgMOpj1SZlllr7sXAs5Z135GLJ4EsrS3RoYOhp+/P51/P2PHTeyc6YaqSgFjmS+dBv3xb7F7MmzTJU1MwqmSyCkFkpNag4lmJEKbc7QzZU+4lggXSaPeBxrHpEqcOM4OV5I41fEkXdPodI3KEU24+p7wJWfeWBuSPmftGxZ04kOdTX1iNkmX5SVPUpBfeR9Y5XsrtDPsFtUm0zJiwVXZqVEkVNJiXNGxpkSOGDg0cs/d2vdeXqZcpdrpnWXpHnOz/byTa7QqQhC0qAKklTMoJIBNMMRQxbbWtyU2WbNBBSJSlAjA+EkEeUcz9kEh7VNX/JJbe61J/8AqYdpdLCWny5Z8x4+ZGUmmkdO23s0WizTpBwmS1I6gserRwWzKNxN4MoBlDRQoR1ePoeOH9qNn9xbrTLDsZhmJfSa0ym4KUof2xc6Rk96H4/f9j0n9P5e3UOH/Zfmv4yj2inwE6EGFrLtEJQxckRYT0OkjUGKfZyElTKGWeselx04O/ItdUebDr4TwtJzVW+OSysltvvRm5wzC8u0SwboKQ+QhiFSW+yo9DopyePtnkU5LlogkMpW+vy+UTiK8QeX50iURZYhtaBKWh6tC867S7zgkyxglwcfnGJsyR7x60EWYuMd7PKa7BrdVeJ4oJX723F/MNZx4axJZwPLr94WmbSlp+IHhWE7Tt5OCQTxhTTk3RsR1ODS4I45TTcUl9C2jClxFOrb5ySOsAmbZmHNuAiVMXm6rpXFxe6fw+9F8hDRFdpQMVAc483Ntij7yj1MDBcwd+TLXWcenxrHghSXFs9PZ9rIExJSSSDi1POLKdZkhRyCg43B/rFfsTZgVLJHvgh9dx4Qyi1FQSGxB6pLBtfFGfnl3PbyPGdX6lPXZFKVezsqLJFoIADCg3fWMhVUqSCXUp82aMimYgOdLdaGLXSz/pUHHJx6Q1ZbQlMy6cS4bQG6RXrFdYbUVISrMm7hnVhwwg9tsrG+/wBa/Yw5r+1klzuem/4RJVeUasRSlD6wVGyZQUVXASSS5rjjjDEmY6UnUCJpMZ7nLiz6Bg0GmxxUoQXz5/U8/b+1iZM/uQjwggEuzO2AbAR6AKjwvbGzBNoJHxJB51HyEew2dOvykL1SD5V84t6nDGOLHOK55I6TNOWbJjl5cfIcZwRqGhaxnwJfEAA8qfKGBC8oNeGij/syvnFWPBppHh+08q7aV/qZXUfaLDYnalSCJc5ynALOKf6hiRviHbWV/wBktQzSR0/eG/8Ah02mzy1hhMCbt7I3aMrpjG2545aeHicPa/RnnI48sNVk8Llb16oT7ZywVy5gqFpZ8RQ0I6x6TYdov2eWr9IB4inyjwVq71A7mYCLpcJOROJB08o9V2MnvJUn+Vfkqvq8L1WLt00d7p/kN0Wfu1ctq7luvijpvZyfekN/KSOtR6xTdv8AssbRL76WP+2WKgB76NANRiOY0hvspOZS06gHpT5iPRx5Z5p6fP3wEavGlllE43Zu2ITs+fZCSQUtJJxYkBSToMSNKjSL72N2cd3aJmZWhHQP/wDKKv2idjjJm/xElBMuYp1BIfu15kAfCrHi+6PYezaw93YgbpT3i1LYhiRQJLaEBxGzrc2F6Jyxf3tX8/P9DPin37+R6qOae1TZ12fJnjBcsy1Heg3k9QtX+MdLjy3tGsPeWI3QVLlrQpKUglRrdLAVPhUTyjG6fk7M8X67fU1dBm8HUwm+L3+T2OTtFZN2QSo1ADwedtMJJBBcFiCGIIxBBwhKbtpWQA849nCTj7p6rqGXp+oSWZ3XoOSdmJDEknyhpc9IxIHOPOzdoqOKj6Qv38FqUuTPh1XTaOLjp8dfN/5L607VQAWLmFJm3VZADzipmKOkbVKOVYmoJGdm6/kk3Uq+Q3N2pMPxHlSFVzXxLxJEi8kweXs/idcoPsoysvVZT5t/NiS1tGpTmsWX8ACQM4hOshS6sgGbi8FTjwUpa6bYtc40xpBEyXDuecWksAB8qAj83v1hxVlQFFKQ4NQxDcCITLLRXlqsj5ZSSLGVht/q1eEMJ2Yxo51phj9ItbPIYsK5Y+cMJki8cXKi2DdPSEyz+hXllk/Mjsy1d2oFi4LGrY5enSLSUQJtMC6g3VuNYq5spveo77nwPI8YskEgpxcEV1BDV5NURUyb7iJBFWVTnxH/ACMZB13HOPT7RkVe6QspbU0tJCSQL3MHTrDC54MoOxNC+h1MC2sxQCAxGPGjFuFYTkoN1TlyzHKv7xdStWNSs9vsaaTJS+IcHq/oRD6DFD2TtDy1jRb64gfSL4Rm5FWRo+iaCffpoP4I8t24k/8AiX/Un0I+cWfZS0XrOkZoJT5uPIwbbeyv4iWEvdILg+TdIzYeyu4QUu5KnJ9IuPLCWlUHymIjp5x1jyJey0WcLrLLO9PoS/qIYhS1WhImIDhySGetQ/qBFKKvY00U3bCzlUkKGKFPTQhumES7HqV3BcUvm6dQQK8HeLpa0gOogDewivtHaOQil59yQ8WVllLD4NedlSWCEdR47lW1UE2tshE9LKoRgoYj6jdAthbDFnCvEVFTOWYUdvUxW2jtoPgRzUfkIqrV2vmn4gngPrEowzuHh3sKnl0scnif3eqOlbFtQlz5blgo3a/qoPNo9lNU1BHzbN2yom93hvAuCTgRUHrH0RsPaAn2aTNThMlpV1A+cZXUdO8SjN+exl6rNHNPuiOPGMeEDtNoCEKWcEgqPAB45ztP2rTVG7ZrO74KVeJywQBWnyjP0+lzam/DWy5vZIpyko8nSrsYGGEeW7EbQtk7vVWoKSmgQFIuGruRg4ZuZj1UV8+N4cjg2nXoFO0fPXtVsBk7UnAYTQmaP7gx/wBknrHlSjeX4R172z7KvGzThib8riaLSOgXHNJlh92mRFNcnj3eh1Cnp4N+n6FLNlmpONlfJsZIMTVIOg8otJNmwbE4b90MybJUHI4/KHvNRUlP1KeXZSKtTPgc/wBoNZ7PUcH8/tFzapDSiRinD+n8ekKglpZbAqfkT1iHi9yIdwsbBU3cG57jDMuzG6Havn9/rDdklm8UjMlOVMWG/KHU2RwMQag/1Co9ITPJ6kXIqplnU14VAY/fdSITEum8ag0bePKHUquqBOBFfOnpEJyBLUbp8JwfJWIfUVNeMcpAsRlyblXoaA/IjWGbHKJO4c/yhgYmJUSnAEuwDsfwGD2VTZEh8DShfSDNs5sakJS5wcUNK5k8aBoBPlXVrUTRtM2y6wWVNAUFZKz+X3hu0JChewYMU5PTDSK/d2sXYIy6BQqFV+zcIklSgxFEhiFBhR2I4xqVMWccCWozBsmjXdunuzxBFN+MB1e4GWgmzhRLMKDhlGQGVbJgSBedgA7HKNwqkRorpk0AAGri6d+Xo0JhVxJFCCAQRmx3codnJqoAVd30Cq8orZiKXU/sMvMxbivIYi77ETB3k1P8wCuYp849bNtCEB1qSniQPWOapWUElKiCBiCRjjywgc20V8TvvrCsmDvl3Hp+n9SjiwrE+VZ7u09qZCMCVn9I+ZpFVae2iv8A05YG9RfyEeUNpELTdoNEoaVehaydSfrRf2rtBPXjMIGifCPKKtc8g3go3hgXr1iuNrUrBhAVqUcSd8W44EjPya+/NssplvKj4lEneST5wvNtwEKokbucT/gjQNmPzoYascEVZayTNfxSlYCATVEmmGsWCZQS75vhEFWNrpGfziSlFcFaWWUuWIXKtHf/AGQ2/vNmS0k1lKXLO4A3k/6qEcMVIZTZ/SOo+w+2kG1SD+iaPNCvRHWMzrEfE0ra8qf7fuMwSqZ1C1We+hSD8SSnqCPnHGOw3aKXYbUszyQkoUhVCo3kqDUxyUI7Y8cE7UWBMvak2WtxLVPBLUNyaUqJGnvHpGN0VQyrLgnw1f0/yWstqmj31k9r0iZaEShImhC1pliYopFVG6nwAks+964R7148vYeyWzrDdmXUJUmqZk1bqBZnBUaco9HZ7QlaQtCgpKg4UkggjUEYxl63wG09PFpebfmxkL82eX9qNg7zZ0xQ96SpM4HS4WV/qVRyLvQdGUX4Ej85x9BW+yCbKmS1YLQpJ5ho+dZssyRdVinwq0cUPmI2uj5O/C4ej/UpauPtJhgwWEmpcfm/WH0qFcnS/MEM3lCKZiVKlqzBrwr94flp8CqfCcfKNab4M9jDukElgzE440B6mFlWQgVAN0ksX8QUKFJ5HCB2acE0PuvdfUHDz+UMWSd8JUWDgdfoRC942R4KybaAiYmpY1w1Y15mLdM9QYvWh4gYHoYrtp2Npd4t4CU3jkXcD81EHs055YvUZhwBLDixhk13RTRz3Vg7WoKF4OwINK0HhfezQFEtwEku3hOLEZEc3HSHpci6kgkM6qtje8Q4wpMpLBTgd3EN5HqI5OtkciKbM05NGBxpVxU8GEamLdRd6Fh1+0OWZQWlJJZqE9Q/SFbVZLsxQejAk5Pm3R4Klbpgs2hloVT3Xf68Qx4vzhqdPYop4SMq1dnO80eB2FaVX0tXIcKluIJxeGLPLKgEpBABBbTjC5OuQAxIZbXmvKLZsVZUg1uklKEvvYg48PrBrXYk+Eguo3ljilhjkahuEL/xHeS7qnDeJq4/EOJDmI1dSAV//Jn+ZXI09YyGP+OJrdJ3/gjcOuAbiGnrIIFC5YnAhIhSenE5kudzuwiK5964s6ty36MxhmzSrxcsXJ3U+sBbchQvZpYP+QPUMPSAoTfmLGd7ywPLOHTKCJQSMS6b2/B/nwiCyykkfEC9Go6oKlySTKhFkHeHj9YgbGSoAYmjc2+cWFmHiUr8xEFt9nZlDIZalI+ZEPWR3QzuKg2NgoEMSQAcOXWMVZGFcz5DP16RaWgukEYOerpY9VeUQWWJrQpEHxH5ndwCz2Vz/S/kD8wIgSql3Fh5fghuS6QoneN9TGpKQ2oxbMDOIuR1grVIDJWMCwOoJ+TwK7QjRm4VBENhYCm1Ge74XhOWllrvO2P5xLRyewECmByCdf2j1PsttolbTQD/AOqhcrqL485QHOPNqQHAy+of1hnYlq7m0Spr1lTEnikGv+r9Yjnj4mKUfVMdCVSTPo0xzL2mdkLROtKJ9nlKmXpYQq61CkliXIyOO6OhT9ryU1VMQMxVy3AVirtPbKSn3QpfJh5/SPF6LNm02XxMcb5W/BrTSkqZzayeyO3Tjenrlo3rUqaroMOsdR7KdnxYrKizhZXdvEqIZypRUWGQclhWKC1dt5h91KU7/eP0ih2j2wJpMn8rzf6iL+oy63XRWOdKPNJfz9RS7Ibo6XadpSpfvLSNz16Rw/tiErtNo7uqb94U/mAUR1UYPP7Xy6hCVKODsw84rLNOMyctTNeAU2jJH2i50/RT0rc5ehV1OVSSSFrHZlY5GoI3gxd3HkJPxOx4CFdmi74cgQeVaD8yEMFTIQDiVKw0J/DGhlbkzPkxFEvEFj4hTfE5Uil4GoLjewwbWmERQkAl6VJz0LDp6Q2tKbgd9WGFGq/LzgyYGyW0ig3kn/xruk5tTHpWK1KSnw1NG5YpMNmYFg3atUbxiB+awvaA4DUUA6NS3w/QxKF+6BBbJPUJZQrAqp5/I+cZ3HgxoL3QsR0IMEISUIU3iJdsKjHhrypDEqcbpcBikPSmhPWISk1uvUDZVWZbADe/LIesM26WRdUcCBXHAH5QCdZyFlJxKXB1I4QzLtl9JlKIwvDyA/eJvnuQfiI2K0MoqYM2NQXyw3U5QezWg3qFksKNXgIDYT8DOSXcneCPzdAkVJAxd2xPD7QySTsLRfKu3UjKp/ybGATiVFIHiABILgEgvjvygtnDggh066YfOBiW7pDs76HHCKsXToWCM0ihvOKYmMgirQxbu1dFRkMDYrJkJuMXzLby/wBYNZlNLc7/ADLdaxCUm8Axer1zGB54GB2KUbi3OYI5V5YQXvdhNzFgpAGAcdQzxsKdIJxIIFdXp0JiUlLy1DDAgjEaht4AgYmi7LJwvV9AeYB6xLnYkTkSmvIzqrf7uHQRG3KcJUMbwvaa/KDyS04KJ8QBrrx5QgpTLbI+EDI51gxftWd5m0ulNyocU4jPy84MLoDkQsJxCnONfwQS2g92Sagh+v7QXuwkplUs1S/50hVihJIxSQeIwI6kQexWi9Lc+8ln1YU8oYNmHioCMceY8xBvtdMN0QVZBdwqC9f1Nl+ZwGfKBvAAOQGMMrWSlxoK7xTyjZS7E41bKtH/ADeYClT3OsrVIdyNP2jclIJ5/nkYmmZ4SNxB+TREjwlsaKbNqQyyVj8ntCuUi4U3lJwL5ZP+ZQvaO089QdISkZsHMb7m81A5APKkLBABZuYzq2HSFxxYue3cb4sqqyMybNWWUtZpgS3kIAiylwfPg/0i3mWclKTiAbvD8fyjVlkHBsjjz9HiXiUthbmIWaR4n4HnhDNnJlzAf0Xg+Yp9IZs8gpJGpw84cVZHxycPuUCza1PlEXk33IOQugMum4jhUEGCTU+JIY+EACmtXhVKnSipBHhJHM1/xPTfDc6ovh3TinXCo3Qp8kGB751sUszHyAP5vhuaSpLfy8WoQx3tSKe1Wm7NBxCj5HCLq0puLpiQATyqG4COnGqZzK5EwpJDMKlgTV8eTxPaktrob3RrX8aCWmUEzWyNTzy6GEbXa7xBIap/PSJRuTTQUHlWlzcahAKf7aY8BDcm0eAc8N5GMVSJrBNHummI3sOrRZTEhjgc2/N0RyJAaDrnKUpLgG8OiqvXJ4TmskmgdmGRqRDNmW4bN3D798Fm2dKh4/7Xdy2VIhaTI8FOUC8pYJYMphrpwqqN2dAcmgN7rn6QeZISkhiwUCWLksd/WkKyUYVq+9yf2ixdommi0s07wrYN4SfMGNSXUQa8hnXEZxBUxpagMLoTe3k0ryMRsqvExywOZo9dYS1e5Cix7kij+kZC15eTNlX7xkJqREWkUatDQkZ/SJh0qKaM+I3+mUZGQ9rdk2KzF4tSocb9RErQlAKU4X0sdBi3CvrGRkMj5BJWb365U35iuuULWtXifIORuIz3vGoyOh7wVyQnpWQlWQzH25Q9MBUkjQYZtgQNY3GR0gitjQAGZ3PrRx9IGuf4d6S3Ko9fWMjImt27CHlzjVJwIH/6+UNWyW4DYhj5H1cRkZCZbNEXyICWFAkM7VGhz+UEs0l1BQrS6ddQd2B8oyMicnVoIW0zwUyligcvoA+nKNGXVwPz94yMjnscO3LpUg1SoXkk4XgH+vlA5K/E39zahvXURkZC2rATnK8N8ZF36vzGDxFM3xP+pjXgQerdYyMgJbAoWQLpLZE01/Yk9YkmcQCcsG3El/zhGRkMCImXfu6pWzcSIvrUAtSVAZnyZvImNxkDIwMr5yiZtcgG4gM/lCFtlGr0rQ5faMjIMHTCiXduGDgsMOgNIn3jM2I0r+U9YyMiTOHrGjNmIanpErTOA4JLfnONxkV1vMh5k7ShK5b0Ck1TXyGoIyMIS5RBbQkjm2WIzI5RkZE02tghbqlIunV34GhI4GITZjMp95bd9hGRkGLt0ch9NpDYE8BTlGRkZB7EGkf/2Q=="/>
          <p:cNvSpPr/>
          <p:nvPr/>
        </p:nvSpPr>
        <p:spPr>
          <a:xfrm>
            <a:off x="155575" y="-1137047"/>
            <a:ext cx="47148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" name="Google Shape;147;p26" descr="http://nursing.advanceweb.com/SharedResources/Images/2011/020711/Finances_200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368" y="2457450"/>
            <a:ext cx="5179200" cy="23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229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QUESTION: </a:t>
            </a:r>
            <a:b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WHAT ARE </a:t>
            </a:r>
            <a:r>
              <a:rPr lang="en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RATIONAL</a:t>
            </a: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DECISIONS?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53" name="Google Shape;153;p27" descr="http://diedreisten3.files.wordpress.com/2011/09/decision-making-tips-for-youth.jpg?w=293&amp;h=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582" y="2057400"/>
            <a:ext cx="6324300" cy="2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4000" b="1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ANSWER</a:t>
            </a:r>
            <a:endParaRPr sz="4000" b="1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Noto Symbol"/>
              <a:buChar char="✕"/>
            </a:pPr>
            <a:r>
              <a:rPr lang="en" sz="6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Decisions made after analyzing the trade offs and opportunity costs</a:t>
            </a:r>
            <a:endParaRPr sz="6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IS THIS RATIONAL???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3222" marR="0" lvl="0" indent="-51892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Continually raising your credit limit &amp; transferring balances between credit cards.</a:t>
            </a:r>
            <a:endParaRPr/>
          </a:p>
          <a:p>
            <a:pPr marL="633222" marR="0" lvl="0" indent="-394462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33222" marR="0" lvl="0" indent="-518922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Deciding to not a all get health insurance if you can afford it.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Paying above the minimum balance due?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Purchasing a house worth $300,000.00 if your combined income is only $70,000.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SAVINGS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Noto Symbol"/>
              <a:buChar char="✕"/>
            </a:pPr>
            <a:r>
              <a:rPr lang="en" sz="8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Money you set aside that grows with interest.</a:t>
            </a:r>
            <a:endParaRPr sz="8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CHECKING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40"/>
              <a:buFont typeface="Noto Symbol"/>
              <a:buChar char="✕"/>
            </a:pPr>
            <a:r>
              <a:rPr lang="en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Account for money you can withdraw to make purchases</a:t>
            </a:r>
            <a:endParaRPr sz="7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 descr="http://www.ksfcu.org/images/check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4300"/>
            <a:ext cx="87630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STOCKS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80"/>
              <a:buFont typeface="Noto Symbol"/>
              <a:buChar char="✕"/>
            </a:pPr>
            <a:r>
              <a:rPr lang="en" sz="5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Buying a small piece of a company to make money off the companies’ profits &amp; value</a:t>
            </a:r>
            <a:endParaRPr sz="5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On-screen Show (16:9)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Source Sans Pro</vt:lpstr>
      <vt:lpstr>Arial</vt:lpstr>
      <vt:lpstr>Souce Sans Pro</vt:lpstr>
      <vt:lpstr>Noto Symbol</vt:lpstr>
      <vt:lpstr>Simple Light</vt:lpstr>
      <vt:lpstr>Trek</vt:lpstr>
      <vt:lpstr>PERSONAL FINANCIAL LITERACY</vt:lpstr>
      <vt:lpstr>WAYS TO MAKE MORE MONEY</vt:lpstr>
      <vt:lpstr>QUESTION:  WHAT ARE RATIONAL DECISIONS?</vt:lpstr>
      <vt:lpstr>ANSWER</vt:lpstr>
      <vt:lpstr>IS THIS RATIONAL???</vt:lpstr>
      <vt:lpstr>SAVINGS</vt:lpstr>
      <vt:lpstr>CHECKING</vt:lpstr>
      <vt:lpstr>PowerPoint Presentation</vt:lpstr>
      <vt:lpstr>STOCKS</vt:lpstr>
      <vt:lpstr>BONDS</vt:lpstr>
      <vt:lpstr>MUTUAL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FINANCIAL LITERACY</dc:title>
  <cp:lastModifiedBy>Roselyn Coyne</cp:lastModifiedBy>
  <cp:revision>1</cp:revision>
  <dcterms:modified xsi:type="dcterms:W3CDTF">2020-11-01T17:32:26Z</dcterms:modified>
</cp:coreProperties>
</file>