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B496-991C-4289-8AC9-ECBAA9DEF9C9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0BBE-A6F4-4D14-B852-6DD5DC52ED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Demand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law of demand?</a:t>
            </a:r>
          </a:p>
          <a:p>
            <a:r>
              <a:rPr lang="en-US" dirty="0" smtClean="0"/>
              <a:t>Draw and label the demand schedule</a:t>
            </a:r>
          </a:p>
          <a:p>
            <a:r>
              <a:rPr lang="en-US" dirty="0" smtClean="0"/>
              <a:t>What is a normal good?  An inferior good?  A substitute good?  A complimentary good?</a:t>
            </a:r>
          </a:p>
          <a:p>
            <a:r>
              <a:rPr lang="en-US" dirty="0" smtClean="0"/>
              <a:t>What is demand elasticity?  </a:t>
            </a:r>
            <a:r>
              <a:rPr lang="en-US" smtClean="0"/>
              <a:t>Inelasticity?</a:t>
            </a:r>
            <a:endParaRPr lang="en-US" dirty="0" smtClean="0"/>
          </a:p>
          <a:p>
            <a:r>
              <a:rPr lang="en-US" dirty="0" smtClean="0"/>
              <a:t>What are three things that can cause a shift in demand?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 of Demand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Demand</dc:title>
  <dc:creator>meganl.ledford</dc:creator>
  <cp:lastModifiedBy>meganl.ledford</cp:lastModifiedBy>
  <cp:revision>1</cp:revision>
  <dcterms:created xsi:type="dcterms:W3CDTF">2013-05-06T11:04:27Z</dcterms:created>
  <dcterms:modified xsi:type="dcterms:W3CDTF">2013-05-06T11:06:50Z</dcterms:modified>
</cp:coreProperties>
</file>