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62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904C-D126-4EC9-A14D-4894FCD34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5A42-99AA-4243-A36B-8F42B5E0F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CA9E-D55D-4AD7-A5FE-447FF274B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BC9C0-0D82-4118-8FF5-92BE1895E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857FD-43ED-43D9-8D05-7AC09A835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4ADE6-3486-4343-BC47-42D83224D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D4D7-4997-4D90-B0B8-799C1D4D1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66E8-5E58-4955-A9C1-F221ED4EC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223D8-17C1-490B-B90B-CB6FDAD2F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6EE8C-1A19-4BB6-9F89-4A35B2A5C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9017A-F253-46A5-BC01-BF2523F80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9731BE-05D8-46B0-82B1-F1BB94788E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docid=u3oewcx0pcTNCM&amp;tbnid=v1zc0kdQyezsMM:&amp;ved=0CAUQjRw&amp;url=http://www.world-war-2-planes.com/propaganda-posters-in-ww2.html&amp;ei=XBE6U6qADuLLsQTMloD4Aw&amp;bvm=bv.63934634,d.dmQ&amp;psig=AFQjCNECSfvt1tlcKcg9yIo21WeG3FXQ_w&amp;ust=13964007986430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7SztN23Tsw" TargetMode="External"/><Relationship Id="rId2" Type="http://schemas.openxmlformats.org/officeDocument/2006/relationships/hyperlink" Target="http://www.youtube.com/watch?v=WV6mZfR258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dnD3-nArRU" TargetMode="External"/><Relationship Id="rId2" Type="http://schemas.openxmlformats.org/officeDocument/2006/relationships/hyperlink" Target="http://www.youtube.com/watch?v=jvCTaccEkM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uDO9hP-xKL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36C9eH-KsXmtKM&amp;tbnid=8uEvtQyuFGPEmM:&amp;ved=0CAUQjRw&amp;url=http://bildungblog.blogspot.com/2006_10_22_archive.html&amp;ei=ghI6U7HqEcOgsATVhYGoCw&amp;bvm=bv.63934634,d.dmQ&amp;psig=AFQjCNF5RiFUXEO-hkeb2oK8vro7JlDHFg&amp;ust=13964011179646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ngzRtRdFl-zOEM&amp;tbnid=t3s3GD9Ooy0dAM:&amp;ved=0CAUQjRw&amp;url=http://wunc.org/post/governor-mccrory-lays-out-priorities-second-year&amp;ei=p1o7U8zADompsQTYlYBA&amp;bvm=bv.63934634,d.dmQ&amp;psig=AFQjCNGtoi2EgKxx9whs0sisX6kJ1jbYVA&amp;ust=139648509497257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uact=8&amp;docid=Jl1W5zfYe849rM&amp;tbnid=Xw7OdXhwte1d5M:&amp;ved=0CAUQjRw&amp;url=http://www.scoe.net/news/library/2009/december/02sly_park.html&amp;ei=5Vo7U7LHNcjgsAS05oDACg&amp;bvm=bv.63934634,d.dmQ&amp;psig=AFQjCNFVjLkD9rj_pNm1W-aQUL_2Cn3j2A&amp;ust=13964851827199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dapuzL2bgWsmlM&amp;tbnid=c_cZZnJ65Kb9TM:&amp;ved=0CAUQjRw&amp;url=http://money.howstuffworks.com/labor-union2.htm&amp;ei=jF87U7LXD4rfsAT9yoD4Cg&amp;psig=AFQjCNG-TUITFv5SPUgKkIknP8rrcQlmiA&amp;ust=13964862515558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uact=8&amp;docid=Sz1mIF_uZQQW9M&amp;tbnid=iAmutrcXeKLoCM:&amp;ved=0CAUQjRw&amp;url=http://www.transworldsystems.com/ama.html&amp;ei=0V87U5HXKOqssQTC5ICwDg&amp;psig=AFQjCNFtpZzBpUXcap4MUd-D5NCbugI1Mw&amp;ust=139648646376717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NkV6TVWP3FXE0M&amp;tbnid=S2MHVgT_9Oe9LM:&amp;ved=0CAUQjRw&amp;url=http://www.lwvbuttecounty.org/&amp;ei=rWA7U5StOIPisATz1ICYDw&amp;psig=AFQjCNFRGfDJ_HQAM7KPOQA8k6RoKnPjEQ&amp;ust=13964866598374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uact=8&amp;docid=Tu7fObeVuRCeUM&amp;tbnid=sWSZW7gULAq9IM:&amp;ved=0CAUQjRw&amp;url=http://masonvotes.gmu.edu/2012/10/11/common-cause-student-fellow-opening/&amp;ei=K2E7U9z3JaHLsQSNnIKgDA&amp;psig=AFQjCNEkDoeYNoJYCMLp9THobjzNiuyk0Q&amp;ust=13964867451212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docid=YB68W0WEqvgyOM&amp;tbnid=bJOWvNVoVEV6AM:&amp;ved=0CAUQjRw&amp;url=http://www.neworleansnaacp.org/&amp;ei=EWI7U_WrKumrsQT1zIGgDg&amp;psig=AFQjCNE5R_4nlHhUU1W9e0tgzGF21RRZsQ&amp;ust=13964870448283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docid=p2qHbr9VfjvgaM&amp;tbnid=aV5Nui_r9Nz-0M:&amp;ved=0CAUQjRw&amp;url=http://www.usca.edu/polisci/apls201%20text/Ch9%20Interest%20Groups.htm&amp;ei=amM7U--0NZXfsATzqIDgBw&amp;bvm=bv.63934634,d.dmQ&amp;psig=AFQjCNGePdwYCzrlYqiQ-K1Yz6XBxKIiZQ&amp;ust=13964872732308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/url?sa=i&amp;rct=j&amp;q=&amp;esrc=s&amp;frm=1&amp;source=images&amp;cd=&amp;cad=rja&amp;uact=8&amp;docid=tzAwqlnrcd-urM&amp;tbnid=qX-INiwHdN54kM:&amp;ved=0CAUQjRw&amp;url=http://content.time.com/time/magazine/0,9263,7601121105,00.html&amp;ei=fFs7U-HzBvS3sASq_oFQ&amp;bvm=bv.63934634,d.dmQ&amp;psig=AFQjCNEYgrtBBpgoczypbU3eW2EtyYzifw&amp;ust=1396485248691722" TargetMode="External"/><Relationship Id="rId7" Type="http://schemas.openxmlformats.org/officeDocument/2006/relationships/hyperlink" Target="https://www.google.com/url?sa=i&amp;rct=j&amp;q=&amp;esrc=s&amp;frm=1&amp;source=images&amp;cd=&amp;cad=rja&amp;uact=8&amp;docid=e-DKVUldqY9QZM&amp;tbnid=wYe9NLSUvQF0JM:&amp;ved=0CAUQjRw&amp;url=https://sites.google.com/site/seourpicz/1/tv-and-video/us/6/tv-page-22&amp;ei=P107U9X-IvjKsQTVmYDABQ&amp;psig=AFQjCNGf2yt4NApZrNSC1l1V9y4Qza-lGQ&amp;ust=1396485770015651" TargetMode="External"/><Relationship Id="rId2" Type="http://schemas.openxmlformats.org/officeDocument/2006/relationships/hyperlink" Target="http://www.google.com/url?sa=i&amp;rct=j&amp;q=&amp;esrc=s&amp;frm=1&amp;source=images&amp;cd=&amp;cad=rja&amp;uact=8&amp;docid=aPcwaoeu4Fg-aM&amp;tbnid=RQ_fOmBbZ3CcHM:&amp;ved=0CAUQjRw&amp;url=http://www.madmagazine.com/tags/magazine-covers&amp;ei=Fls7U7WJCZPFsATf04DYCQ&amp;bvm=bv.63934634,d.dmQ&amp;psig=AFQjCNEYgrtBBpgoczypbU3eW2EtyYzifw&amp;ust=13964852486917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docid=fgSlJ72eNGRT2M&amp;tbnid=ypyUMpd3Q6SLfM:&amp;ved=0CAUQjRw&amp;url=http://carethings.blogspot.com/2010/04/role-of-media-in-contemporary-society.html&amp;ei=3Vw7U6WTOa3jsASckoGIDA&amp;psig=AFQjCNETJZzsYUhgrbQPvRn0Skfqnak4_A&amp;ust=1396485720829474" TargetMode="External"/><Relationship Id="rId5" Type="http://schemas.openxmlformats.org/officeDocument/2006/relationships/hyperlink" Target="http://www.google.com/url?sa=i&amp;rct=j&amp;q=&amp;esrc=s&amp;frm=1&amp;source=images&amp;cd=&amp;cad=rja&amp;uact=8&amp;docid=fgSlJ72eNGRT2M&amp;tbnid=ypyUMpd3Q6SLfM:&amp;ved=0CAUQjRw&amp;url=http://carethings.blogspot.com/2010/04/role-of-media-in-contemporary-society.html&amp;ei=Hlw7U67CC8uksQTX7YCQAw&amp;bvm=bv.63934634,d.dmQ&amp;psig=AFQjCNEtOFzlhHxsHILskpTkOOCRZSrHNg&amp;ust=1396485441480422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uact=8&amp;docid=WxL08QwHlfg3HM&amp;tbnid=hkPxxuSnQgfQJM:&amp;ved=0CAUQjRw&amp;url=http://www.germanwatchdogs.com/german-shepherd-protection-dogs/protection-dog-training/&amp;ei=EV47U_vgGZHfsASJkICQBQ&amp;psig=AFQjCNFwz4-VncxHtrRPEY8vm1unCT1lVg&amp;ust=13964859774700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uact=8&amp;docid=D_qmAU5s_NYaQM&amp;tbnid=4GaOtDuPqE78EM:&amp;ved=0CAUQjRw&amp;url=http://www.rollingstone.com/politics/news/obama-and-the-road-ahead-the-rolling-stone-interview-20121025&amp;ei=lV47U6CgNNWpsQTq44DQBw&amp;psig=AFQjCNH4aaqM0R-jJq0YJmrPNObyg38JmQ&amp;ust=13964861202832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Public Opinion, Propaganda </a:t>
            </a:r>
            <a:r>
              <a:rPr lang="en-US" dirty="0"/>
              <a:t>&amp; Interest Groups</a:t>
            </a:r>
          </a:p>
        </p:txBody>
      </p:sp>
      <p:sp>
        <p:nvSpPr>
          <p:cNvPr id="2057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59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061" name="Picture 13" descr="ANd9GcQ8NYQLDa6-_CzFmhzHUa_HnW6xrynKfYsxI_jMSH5HHWNZkPG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1847850" cy="2771775"/>
          </a:xfrm>
          <a:prstGeom prst="rect">
            <a:avLst/>
          </a:prstGeom>
          <a:noFill/>
        </p:spPr>
      </p:pic>
      <p:pic>
        <p:nvPicPr>
          <p:cNvPr id="7170" name="Picture 2" descr="http://t1.gstatic.com/images?q=tbn:ANd9GcQaLa0Ey1s0w1VdbkVhJIOEO-stWFRxDOtpP7fUsUh1ybsX1F8S6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28575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Propaganda?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/>
              <a:t>A method used to persuade you to do something.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307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79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http://i.telegraph.co.uk/multimedia/archive/01109/1914-kitchener_110979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714875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Calling &amp; Card Stacking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r>
              <a:rPr lang="en-US" sz="1800" dirty="0"/>
              <a:t>Name calling is giving an opponent a bad name</a:t>
            </a:r>
          </a:p>
          <a:p>
            <a:r>
              <a:rPr lang="en-US" sz="1800" dirty="0">
                <a:hlinkClick r:id="rId2"/>
              </a:rPr>
              <a:t>http://www.youtube.com/watch?v=WV6mZfR258s</a:t>
            </a:r>
            <a:endParaRPr lang="en-US" sz="1800" dirty="0"/>
          </a:p>
          <a:p>
            <a:r>
              <a:rPr lang="en-US" sz="1800" dirty="0" smtClean="0"/>
              <a:t>Stacked </a:t>
            </a:r>
            <a:r>
              <a:rPr lang="en-US" sz="1800" dirty="0"/>
              <a:t>Cards: presenting only one side of an argument and telling all that is good or bad about something/someone</a:t>
            </a:r>
          </a:p>
          <a:p>
            <a:r>
              <a:rPr lang="en-US" sz="1800" dirty="0">
                <a:hlinkClick r:id="rId3"/>
              </a:rPr>
              <a:t>http://www.youtube.com/watch?v=U7SztN23Tsw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122" name="AutoShape 2" descr="data:image/jpeg;base64,/9j/4AAQSkZJRgABAQAAAQABAAD/2wCEAAkGBhQQEBUUEhMTFRMWERcYGBgYFhUXGBgWFxQVFBUXGBcYGyYeFxkkGhQVHy8gIyopLiwsFx8xNTAqNSYrLCkBCQoKDgwOGg8PGi8lHyU1LyksLy0sMTEvLS0sLCksLC81Ly4wLCwpLCwsKSwsNikuLCwsLywwLCwsLywpLCwpNP/AABEIARQAtgMBIgACEQEDEQH/xAAcAAABBQEBAQAAAAAAAAAAAAAABAUGBwgDAgH/xABJEAABAwICBAgJCgQGAgMAAAABAAIDBBESIQUGMUEHEyJRYXF0sxcyNDVSgZGSoRQWQlRyk7HR0uEjM2LwFXOCssHTQ6IkwuP/xAAaAQACAwEBAAAAAAAAAAAAAAAABQIDBAYB/8QANBEAAQMCBAMGBgIBBQAAAAAAAQACAwQREiExMhNBUQUUUmFxgRUikaGx8MHRIwYzNELh/9oADAMBAAIRAxEAPwCx6iobGxz3uDWNaXOcdgaBck9Fkz/Pig+uQe/+y7a3eb6rssvduWclipaVswJJVs85iIAC0P8APig+uQe/+yPnxQfXIPf/AGWd0LZ8NZ1Kz99d0WiPnxQfXIPf/ZHz4oPrkHv/ALLO6EfDWdSjvrui0R8+KD65B7/7I+fFB9cg9/8AZZ3Qj4azqUd9d0WiPnxQfXIPf/ZHz4oPrkHv/ss7oR8NZ1KO+u6LRHz4oPrkHv8A7I+fFB9cg9/9lndCPhrOpR313RaI+fFB9cg9/wDZHz4oPrkHv/ss7oR8NZ1KO+u6LRHz4oPrkHv/ALI+fFB9cg9/9lndCPhrOpR313RaI+fFB9cg9/8AZHz4oPrkHv8A7LO6EfDWdSjvrui0R8+KD65B7/7I+fFB9cg9/wDZZ3Qj4azqUd9d0WiPnxQfXIPf/Ze4NcqJ7mtZVQOc5wa0B2ZcTYAdJJWdE56sH/51N2qHvWqLuzmAE3K9FY4m1lpFCEJMmSadbvN9V2WXu3LOK0drd5vquyy925ZxTrs3a5LK3cEIQhNFgQhCEIQhC9xRFxsF4SALlTYx0jg1ouSvC7MpHHd7clLNUtS3VZvfDG02c8i5J24WDn/BWRo3U+lgsWxBzh9J/KdfnzyHqASyWvsbMCet7Mih/wCQ4l3hby9T/SqzR3B1VztDgwNadhc4Ny57bfgnLwRVVv5kF+bE/wDHArbXWKC/UsprZeqrNPDyb9z/AGqRquDGuZsjZIP6JG/g6xTBpHRE1M7DNE+MnZiaRfqOw+paWaMkh03ouOphdFKzE1w9h5wdzhuKsj7Rdf5gqH0bTtyWa0J21n1fdRVDonG42sd6TTsPQdx6QU0pux4eMQS6SN0bsLkIQhTVaEIQhCE56seXU3aoe9amxOerHl1N2qHvWqD9pUmbgtIoQhcougTTrd5vquyy925ZxWjtbvN9V2WXu3LOKddm7XJZW7ghCEJosCEIQhCE60NMbAAEucRkBcknYAE1gKVaA0o2lnbK6PjMINm3tmRa97HcSl9c8hoaF0/+n4ruklAuWiw97/0rV1Y0eYKSKNwAcG3cNvKcS458+fwToG3UOZwm0rYsUgka4fQDQfUCCB+CY9IcNkYygpnu6ZHho91oN/albYnuzAUahxY88TI6qz2tzsTZLGuB2FUbFwt1bnX4uIDms+3tL1Zmo+n31kRke1rTjLeTe1sLXbztzXksDmC7lXGRI0uby199FIWGznc21cKnSDQQ3EASCbXzIGRIG22aa9cdJvpaWWVnjANsTmM3NaT15qhtJVE0zjI5zi5xuScypQwcTO9l6cm3sT5D8noM1anCTq/x8QnZmY22cP6Lkhw6iTfoPQqjIsnDQum6+n/kl7mb2FpfGRvu3d6rJufVY3m7Q1xN7DZ6rppStdGS0nJYqx4ljBI+YZe3/n8+SEIQt6VIQhCEITnqx5dTdqh71qbE56seXU3aoe9aoP2lSZuC0ihCFyi6BNOt3m+q7LL3blnFaO1u831XZZe7cs4p12btcllbuCEIQmiwIQhe4Y8RAXhIAuVNjDI4MbqclIdUdUX1jsZ5MLXWLsrkixIaOfMZnL8E8a56LhpeKETS27XFxLnEmxAF77N+yyfdS9X3U7Mby4Y25Ri9gMjd24u/C/SkdRoX/FK94uRBFha9w34b3a3mJdi9l0hll4r8TtP4XXUbTSktY64aCT0LtPfP8ZKF6G1al0hLllGDm4+KPzPQrIo9RaKNob8na/K2Jxdc9Nwcj1JHrFrJHQObT07Q1rC3EWgEtBzLWg5F5G0uTFX6219XdtLC+NhuORGXu68VuSfs2VmJ8m3IfRYZIiyznC7jn1J8/LyTRp7RzaWoewtsA84Tb6Jzab9StXUvTUU8P8CPihHhBFhYktzItt2bTmq2oeDuvqH4psQvtMrv+M3H2K0tWdXm0UAiYcRJu53O61shuAAsqpsNgL3K1STF7LOaBpa2t+ZIGX1zThXU7Z43RyDEx7S1w6D+CrTSnGaJc1jmRS05JMbnxtN+cFwFw8ZfBWiS3MXuRtsRl1quuELXOKSL5NHZ4xgufkQC2+TefpOzmvdUx5m1kU7nNvpbmToPPklNLr7SvjykZC/0ZMQb7YxmPYVWesc4nne9oYLuJBZfCTfaL5261J4ODT5QGvZNEY3AHEMRIuPRtt6MS51/BRNCC6GVsoAJLMJa423NAuCeshb4OC117/VYariBpjaBnY5Z+2eahzDlntX1enxkbQQvKbA3CROaWmxFkIQheqKE56seXU3aoe9amxOerHl1N2qHvWqD9pUmbgtIoQhcougTTrd5vquyy925ZxWjtbvN9V2WXu3LOKddm7XJZW7ghCEJosCE9an0olq42u2F4v1A3P4JlSvRVa6GVr2GzgcjkbHqOSpnaXRkBbKF4ZUNJ9Prlf2V5wzYnOtfkvw9bsLXG3Vit1hKNGaJZTMc2MWxPLzc3u49PMFEuDZ7pHTve4uN27STm4uc4gbrmyna50p9PGYXmO/RNVDqzBE90mAPlc4uc99nG5NzbKzRc7gE6rqxrcNzt/uy5Ly6pc9z9xuhMWuWmZ6WlLqaJ8kzjhaWsLwzLNzgPgN5T6ovrDq9GJH1bqiaEBox4Da9gGgAjME2AtmpNIBuVKNjXnC429BzVUx09bGXTTcczjcQJfibxhPjA7L9RSSTQdTMwvbE8xi+J1jhFtuY3BTqv18kLrNiZhbkONDnvyFs8xYr1DwkNjaBJAL80ZAbb7LtntWxk7yflaLlaJ6F0cDTJcAG5+YWz8uqjGqGkDSVEVuWS7C4D0XENPsvf1K7HtLBlm1w5gfV1qvtCa60EbyWwugLtrsN/i0kgdAUzodKsnZeKRr232Ai4PS3aFXLe+YssznYxdu0ZDy/P75KEcJWiIw1sjRZ7yQQNjsIvi687dN1XCszhHfy4R/S8+0tH/CrWRtiR0rbQvyLVR2pD/himOpuPocl5QhCZJChOerHl1N2qHvWpsTnqx5dTdqh71qg/aVJm4LSKEIXKLoE063eb6rssvduWcVo7W7zfVdll7tyzinXZu1yWVu4IQhfQE0WEZr4hLKHRrpntYHMaXOsC52EA9LtgUybwUStic+R7MmkjDiINgSMza17LPJURs1K2RUUjznYeZXHUbWFtNITIbMezM2Js5t7ZDO2bh6wrI1e00KuIyNFhxjmi+2wtYkbtuxUvGzCAFZfBky1NIeebL1MaEjktckLsa2mAhEr99gD62zUxQhCqSNCiOvGtEdK3C4Nkldm2MgENscnv9lxvy9akOmKt0UD3ta57g3JrRck7hYdNlXmi+DeeslM9e9zMTsWAeOevcwe3qCuiDL3eckEODcTdVBauumqZHOJJLjdzjzlKDq/LgxOa8N9LAbe0iyu7R2rFNTgcXBGCMwSMTr8+J1zdNOsGpAqn8ZxrmusARk4WHMCRh9qvNWRkwWCthjp3OBqbu8ze3oAP79lS9Ro97M2uLglugdMvieC1xY4H+wQdrTzFTz5p0z3vY2aRjoR/FxNab78YNwGj8LJn0zo7R4YRC+R0o32ux3PfZbrCkKgObhkWrubWzB9JfzBBtY9TnkR1v1XfWrSgqW08gFiY3Bw5nBwBHVv6iFCag8p3WU7STWZnsaSfaG/kmYlX0LcyVT29hiijgHmfbkviEITNcohOerHl1N2qHvWpsTnqx5dTdqh71qg/aVJm4LSKEIXKLoE063eb6rssvduWcVo7W7zfVdll7tyzinXZu1yWVu4ISiiZcn7J/JJ0s0TUCOZjnC4Dhcc4BBt8FvmvwzZRoC0VLMel1dep1BB/hsbXsYWlpxAjMk3Drjbfam/Wqs+SUjYIi48YeLixEk2N7m5zyBw+sJ20c9okk5Qe0vEgA2gPY0gHoJBdlzpprdXPlNRPLPe5DWwG5tGMIOJoB24vw6UgAzuU+a4CS50BBt7j8AqFaf1ZkpMJcQ5jsg5oNgRuN9hU44O3D5IAPTffrxX/AhJdb5gKQRzHluZcPtyTLGGkjZliubbEzcH2muKmMTjyZM29DwLW9Y+IC8IyTSR0lTSFx1Bv6gfv2VmoXxfVWkS+WX1CEIQkGldFCobYySsbncRuw4uvLNKJaxjRcuFue4t6yo7pfX6miBs4vIOxmf/ALGw9hK9AJ0VkbXk3YNPsluidVYYGuEeIiTxsXKuLEW3ZZn2qCa46vxUrwYpAcRzjJBc3fcb8O7P2lcNLcI8kgIjtGM/Fzcetx2eqyicmknuNyc99879ZOZWuOlldna3qtUdcylfjlkuTqG/N9Tp97rzVSuuQTsKTr1JJiNyvKdRtwtAXMVUxmlc+5IvlfW3JCEIU1mQnPVjy6m7VD3rU2Jz1Y8upu1Q961QftKkzcFpFCELlF0CadbvN9V2WXu3LOK0drd5vquyy925ZxTrs3a5LK3cEICEJosCmmp+tfFuc2Z78LogzELksw3DHNHMA47NikGpla81E0Zm41uHGDmcTrtbi5QxDK2SqwOtsSqHSkjDdjy02IuDY2ORzCWyUZLrsXRRdqROic2YHERa4AN7aHlYqfcJmmmDioQQXhxe8eiMNgDzE3Jt0dKhctSWFrhz7RtG8EHnTZcuPOSd+8lSNursxj/lkgAX2X9m5RkgbHhyv1Wns6se+ORmMNGWG5Az1t535qZaG4Sm4AJ2OvbxmAEHpsSMJ6M0vfwj0+4SdWAfrCqN2OI23X3/AN5FeJKpzsvwVXci43acuqjJVUjAeIxwfzaNL+vRWfV8KzG+JFf7Rw/Bpco/pDhOnkvhLWD+loJHrcogykcd1uvJcpIy02KvZSQ3te5WSWqmjbjEIaOpBP5y+yca3T8svjuc77Ti72A5BN8kxdtK8IW1kLGbQls9dUTjC92XTQfQZIQhCtWNCEIQhCEIQhCc9WPLqbtUPetTYnPVjy6m7VD3rVB+0qTNwWkUIQuUXQJp1u831XZZe7cs4rR2t3m+q7LL3blnFOuzdrksrdwQhCE0WBCEIQhfWmxV26pTh9JG8bXA36wS3/gKkVaHBdpDFA+I7WPxDqcLH4t+KwVoOEFM6EghzTrqPwfyPonHWrVJtS0vjaBKBs2B45j/AFcx/sVv8nwEjDhINiLZ36VdiZNN6rR1JxWAdvOz13CXA3yun1LXCAjG24Gh5j08vJQBuhy6DjQbnMlttwJGR58rpkq6YuNxzbFbVJqs2NgZjNgOYb9v4puqOD+M+K4j1kfmrmuDCHMOfNRNa2obJFVAlpN2kWuBy58vdVQ9hG0WXlTXWTVY0keMuDm8x2qFJlDKZBmEgraaKGxifiBvqLEW6/VCEL6BdaFgAJ0XxCEIXiEIQhCE56seXU3aoe9amxOerHl1N2qHvWqD9pUmbgtIoQhcougTTrd5vquyy925ZxWjtbvN9V2WXu3LOKddm7XJZW7ghCEJosCEIQhCFLuDTSAjrCxxsJIy0faBDmj12IURT9qfoOWpmJhuHRMx3tfMEYR1/kqJwDGQtNI4NlbfTQ++SudC5Us+NjXWsSBccx3j1G4XVJNE3QhCF4hQrhNkvHGwbXFx9mH81APkDbdNtql+vOkGSytwuBLLty9V/jdRWofZpPQr2ve0hjSndLSU7qbjSsvkb36AnMeo5pvghxOslsrhG3LLmXjRlK5xyBJOTQASSegDarX1I4P+JcKiqaDIByIzYhl/pO3Y+YbuvZbUzDiWOYCx0UYpaIy2Ae69r620/s/RV5Qah1M1JJUhoaxjS4B1w54aLuwi24c9r7lG1p6tbeJ4543D2tIWYRs9S00dQ6bFiXO1UTWWwoQhC3LEhOerHl1N2qHvWpsTnqx5dTdqh71qg/aVJm4LSKEIXKLoE063eb6rssvduWcVo7W7zfVdll7tyzinXZu1yWVu4IQhCaLAhCEIQhW9wL0rRTzPFsRkDT0AC4VQq8eCalDdGtcNr5Xl3qOAfBvxWCvcRF6rZRtaX58tFJ6mgDs25H4H8k3SRlpsRYp9XiWIOFiLpI15Gqa2TGvj9h6krqKEt2XI+I60nbGTkASrgRqvFU+mNGv452FjjexyB5swebO6c9X9QJqogv8A4UW9xFz1NG8+tWhDodpIdI1rjuBAPt504gWRJK03LRmt8faFQyNsYtkLXtnl9k06C1Wp6Mfwmcu1jI7N59e4dAsndCFmWR73POJxuUza46RNPQVEjb4hCQLbi+0YPqLgfUs6K1uGLWUta2jYfGAfL9m/8NnrIxHqaqpT2gjLY8R5pPWPxPsOSEIQmCxoTnqx5dTdqh71qbE56seXU3aoe9aoP2lSZuC0ihCFyi6BNOt3m+q7LL3blnFaO1u831XZZe7cs4p12btcllbuCEIQmiwIQhCEIV58FL76NYOZ7/ibqjFd/BF5tH+fL/8AX81g7Q/2vda6Qf5FNUIUX171jfS07xCQJeLJvtLAeSHDpzJF+ZJI4zI7CE0e8MFyvOs3CBFRvMbW8bKBmAcIadwcbHoyChNdwl1kh5LmRDmYwH4vuVFnvJJJJJJuSSSSTtJJzJ6V4e8AXOxXYBoAupp6CKBmKWxOpJ0H71Vnaja+SVEnEVJZiwEtk8UvDdoI8UuHRa4z3KetcCLggg7xmFS+qur7zineLHDlfYxh3n+o835qw9V2VDQOSOJJvyjYi/0mjbbo3q6enDW4ri/MLkXVLHTOEbThJy/eikyS6T0iymhfNIbMjYXHny3DpJsB1pUq04ZNYMMcdIw5v/iSfZBsxvrcCf8ASFlgj4rw1WSvwNLlWemdKvqqiSaTxpHl1uYbGtHQAAPUkSELpwABYJETc3KEIQvV4hOerHl1N2qHvWpsTnqx5dTdqh71qg/aVJm4LSKEIXKLoE063eb6rssvduWcVo7W7zfVdll7tyzinXZu1yWVu4IQhLdD6Glq5RFAwvec+YAb3OJyaOkpmSALlYQCcgkSFZVJwJykfxKmNp5msc/4kt/BJ9IcDFQwXhmil/pIdGT1Xu32kLN3uG9sSv7tJa9lXqkmrWv1Ro+J0UIiLHPx8trjYkAG1nDI4QmTSOjpKd5jmjdG8bWuFj1jcR0jJTin4Gp3sa4VEADmtdsk+kAebpUpnxYRxNCoxtkv8mq4+GSt9Cm9x/8A2KNaW1nmqnl8rgb7QLhvu3z9fMuesGgZKKd0Mo5QzBF8LmnY5t9x+BBG5e9WdXnV9QIGPaxxY513XtZoudma8ayFjcYAspcSXGBfMJH/AIg7mH9+teodJFrw7Cx2HMBwJF+e18ypVp7gsmo6aSd00LmxgEhofc3c1uVxb6ShSIhC75mALRPWVbm8OV5seSlTuEWoLGMwQYGG9sDrOPO/l5px8Mdb6FN7j/8AsTLozU98gDpDxYO613ez6Pr9iczqTFbx5L892/hhXroojqFjEzm6Fd/DJW+hTe4//sUW1h0/JXTmaUNDy1rbNBDbNFhkSUq0rqpJCC5p4xg22FnAc5G8dSY1JkMbDdoQ6V7xYlCFPqHgenlijkFRAA+NrwCJLgPaHAHLbmu/gUqPrEHsk/SoGrhH/ZT7vJ0VdIU9rOBurY0lkkEhH0QXNJ6sTbe0hQirpHxPcyRrmPabOa4WIPSFZHMyTabqD43M3BcU56seXU3aoe9amxOerHl1N2qHvWqT9pUWbgtIoQhcougTTrd5vquyy925ZxWjtbvN9V2WXu3LOKddm7XJZW7ghXTwPaPayhdKAMcszrnfhZZrW9Vy4+tUsp5wca/Mog6CovxLn4mvAvgcQA64GZabDZmCNhutFYxz4rNVNM5rX3cpzr3rnNo/i+Lp+MY4EukdiwNINsPJ2G2eZ39abdB8MUEpw1MboDbxgeMYfYA4ew9am2j9LQ1DbwyxyAj6Dg72gZj1pu0tqVR1QPGU7A4/TYOLf7zbX9d0oY6IDDI3PqNfomTmyE4mO9lSGt2sr6+pdK64bbDG30IxcgdZuSeklaB0X/Ii/wAmP/Y1URrzqe7RswbiL4pGkxuIscsnNdbLELjZtBB6Be+jP5EX+TH/ALGrTWlpjZg0VFMHB7sWqZdeNUW6Qp7CwnZcxOPPvY4+i74Gx6624LKd0elsD2lr2xTBzTkQQ2xBVqaD1mZUy1EOTZaeZ7HN52B5a146DkDzHrC+Sass+XsrGWa8RvZIPTBbZjvtC1ukW5lTHM6Njon8xl++atdGHuEjUk4SPNdT9hnexqotT9FiR5lcLhlsI/qOd/UPxCt3hI811P2Gd7Gqu1X0lHFTkOOfGONgCTsbZa6FwbCSev8AAWepjfLIGxgk25J/r69kDC95sPiTuAHOmBuvLcWcTsPPiF/Za3xXLTjnVrmCFryG3yDSSSbbm35kni1ErHbKeb7tw/FaePCNXLz4VVAZst6kD+VL6WqbKwPYbtOz8jzFQnWrRYhlu0WY8EgcxHjDqzB9ak2gdBVVKxzZKaoILrjDGXWysdnUE166zAsjFnNcHOuHNc0gYRucOpTjlY51mlZ5KSaLNzcuuo+yujV7yOn7ND3TFB9P8LL6WqmgFMxwjkLcRkcCbb7YclONXvI6fs0PdMSCtpNGmRxmbQ8aXHHj4jHi34sWd+tJIywPONt00eHFowmy6aoazDSFNxwjMZxuYWk4hdoBuHWFxyhu51XPDTCwVcLhbG6DldIa8hhPxHqVsUfF8UBTmLAAQ3BhLB1BhA27gQqO4RNE1UNWX1bhIZPEkaLMLW2GAN+hhuOT03ub3WijDTOSMvJUVNxFY5+aiqc9WPLqbtUPetTYnPVjy6m7VD3rU5ftKWM3BaRQhC5RdAmnW7zfVdll7tyzitHa3eb6rssvduWcU67N2uSyt3BCs7UHg0jnpzNVtJErP4TQSC1p/wDLcfSO4bLbduVYqQat68VNBlE8OjvcxvGJnSRmC09RHTdbKhsjmWjNis0LmNdd4Up0jwNTsfipp2OF8seKN4/1NBB68lO9StE1VNTllXNxr8d28pz8DbAYcbgC7O56FEaXhtbb+JSuB/okBHsc0WXHSPDWS0iCms62TpH3A/0tAv7UtfHVSDA4fhbmPgYcTSvvDdWNtTxX5Y4x5HM0hrW+0td7qsnRn8iL/Jj/ANjVm/SekpKmV0szy+R20n2AAbAAMgArCpuGgsjaz5IDhY1t+O24WgX/AJfQpzUj+Gxjc7XUY6huNznZXUZ0xpiSk0xUTRGz21cvU4F5xNdztIyV2avaejrqds0Ww5ObvY8eMx3SPiCDvWedM6Q+UVEs2HDxkrn4b3ticXWvYX2p01P1xk0bKXNGON4s+MmwNvFcDY2cOe2wkK+opeJGLbgqYZ8DzfQq3+EjzXU/YZ3saqbUjTlNTSP+VQCYFowZA4Xg8zjaxB22NrDnTzrJwq/LKWSD5Ng4wAYuNxWs9rtmAX8W21QBRp6Y8F0cgtc/0rX1IbM2Rh09vZW5BrxWVHIoaVrGjLktxW6zyWN9YSmTRekS3HV6QZTM6HAerk4R7CVC9C8KNVTU/EgRvAFmOcOUwerJ/RiHt2JlrtYHzvL5XPe/ncb+ocw6AsbqOUGwCfwV9NJndrB5i5+pyU+fU00Z5Wlqx7ueMPt7TcfFQjW/ThqZQGzzTxRizHS2DuVYvyG64Az5k0zVhdlsCTrdS0pjON2qWdp10co4cRJHMkAX9MgtKaveR0/ZYe6Yq71k4K6mprJ5mSQBskrnAOc+9jz2YRdcNH8Mhhhjj+SX4uJjL8da+Bobe3F5XslHhuP1Mfff/msjIamJxcwa+izvlhe0BxUk4PtSpNGtl4yVr3SFvJZiwtw4s7m13HFzbk1cNMzRSwNNsZqC4DfhbG4OPVdzE1VPDZIW/wAOlY13O6RzgPUGtv7VA9NacmrJTLO8vdaw3Bo3Na0ZNCuhppTLxZFXJNGI8DEgTnqx5dTdqh71qbE56seXU3aoe9amT9pWFm4LSKEIXKJ+mnW7zfVdll7tyzitHa3eb6rssvduWcU67N2uSyt3BCUCEXaDfMD2lJ0vGi5S1jxYhxaGEOGZcSA0dIsbjcmDwToVTBIxm4X0/Of2SZ7W3O3LZ136l6kgAbcXOy+fP0LtLoiQH6Ju17rhwI5Au8XG8cy8vpZMbYic3YLXdlywC253bQoYXZWKubPEQ8OZqMrDTX99lxpocRzvYDcvcdMLuBNrfmu8mhpmtuW2BDTa+ZLnFjRb0r7uZfZNEyhwF2nFiFw8EXYMTmkjYQBsQ5ryTYr2Kanaxocy5F7+dwcvbL7pHURYTboHt3r3LCA2++wO0b+iy9y0D8JcbWEbHbfovNmLo6gl4oPuCwtDrYhcNLsAJbttiFkYXWbn6oE0AMny5Hbpkk0kIDrZ2y+K9thbdwN8r7xsHqSufRE7XBrsuXYXdlcNx3B5rb0nlo3tjEpczC/mcC47Li3RcX5rrzC8ixKlx6dry5rbi98wNM8vwuPFDDfPx7eq34r1NC1tjnbPePyyXRtBJgxZYeLMu36IdgJ67pRPoSfE1rhmXhgu7IlzcQseaw29C9wuvrlmoieHhkYPmytpqNfYpBUMDTYXy516DG4L53vbaNtupKhoWVz7cknBjviBaW3w3BG3PJeRoqTi3OGHC0vuMQueL8YgbwLr3CcIF1Xx4+I9waLG9hbTouXyYWvf6F9ud/yXxlOCW7c23Px/JKXaIlDmNJaHPbyQXgZEAgHruF4/w6S0hBBEQ5RDgRnuB32zvzWKhgf4lo7zS3B4fT8i/wBRcLkaTNovtv8Atb1LnNGAARex5yEpfouURiQjkYA4G+4uDfbcjJfNI0EkVuMIIxFtw4OAcLXabbDmF61rwRc/uahJPTOY4NZYm1voP6PrfPRIU56seXU3aoe9amxOerHl1N2qHvWq1+0rAzcFpFCELlF0CadbvN9V2WXu3LOK0rp6idPSzxMtikgkY25sLuYWi53C5VR+B2u56f7x36E2oJWMacRsl9XG55GEKDLuyue0MANsDy9vOHHDn/6hTLwO13pU/wB479CPA7XelT/eO/Qt/eYfEFj4EnRRR2mpC4O5AwhwDQxobZ/j3bsN96T1NW6R+Nx5WWwWAsAGgAbAAApn4Ha70qf7x36EeB2u9Kn+8d+hHeYfEF7wJPCorU6blk8Z3/kD8hazgABboy2IfpuUua67QWkkANaAS4WcSALEkbVKvA7XelT/AHjv0I8Dtd6VP9479CO8w+II4EnhUVGmX3cSIyHNa0tLGloazxQG7AAvDtKyGMR8kNAAyaLlodiALttr52Ut8Dtd6VP9479CPA7Xc9P9479CO8w+II4EnhUSrNLSTCzzcYy7ZsLttujoXB9S4saw+K0uI63Wvn6gpp4Ha70qf7x36EeB2u9Kn+8d+hHeYfEEcCTwqIjSj+K4u4w2w3wjFhLsRbi24b52XZ2npSQS4HDJxgyFg61sujoUo8Dtd6VP9479CPA7XelT/eO/QjvMPiCOBJ4VFWabkDsQw+JgthGENvisGjIZi68/4vJgcy4wOxXbbLlEE+wgW5lLPA7XelT/AHjv0I8Dtd6VP9479CO8w+II4EnhUTk0xI7i/FHFuDmgNAFxbMgbdgX2DTMjAQ0gAuc4jCDiLhY35xZSvwO13pU/3jv0I8Dtd6VP9479CO8w+ILzgSeFRI6Xk4vi7jBha21tzDib6+lfK7Sb5vHw2uTZrQ0YjtcbbTkMypd4Ha70qf7x36EeB2u9Kn+8d+hHeYfEF7wJPCoMnPVjy6m7VD3rVJvA7XelT/eO/QlmheCishqYZHGDDHPG82kcTZr2uNhgzNgvHVMRafmC9bBICMlb6EIXNp0hCEIQhCEL1CEIQhCEIQhCEIQhCEIQhCEIQhCEIQhCEIQhCEIQhCEIQv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michellemalkin.com/wp-content/uploads/2008/04/sn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2466975" cy="2590800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hQSEBQQEBQWFRUWEhYaFxYUFxUYFxgXGRUXFxgXGhUcHCYgFxkjGRgUHy8gIycpLCwsGCAxNzAqNScrLCkBCQoKDgwOGg8PGiwkHyUvLS4sLC8pLzAtLC0sLCwyLCw0LC81LCowLCkvKiwsKi4yLCwsLCksLiwvLTQ2LCwsLP/AABEIARUAtgMBIgACEQEDEQH/xAAcAAACAgMBAQAAAAAAAAAAAAAABgUHAQMEAgj/xABOEAABAgMEBQYJCAgGAAcAAAABAhEAAyEEBRIxBkFRYXEHEyIygZEWNVRyk6Gxs9EUFyNCUsHT8FNic4KSorLxMzTC0uHiFSQlQ2N0w//EABsBAAEFAQEAAAAAAAAAAAAAAAUAAgMEBgEH/8QAOREAAQMCAwQIBQQBBAMAAAAAAQACAwQREiExQVFhcQUTIoGRobHwMjNSwdEUNHLhQgYVI/GCssL/2gAMAwEAAhEDEQA/AGfTrTo3cZIEkTedC814GwYP1S74vVCoeXM+SD0x/DjPLl1rHwn/AP5RXVz2PnFkUJ2H2uaNFOnp4P04le25796sMEs9SII3AX36DK5KsP58z5IPTH8OM/PkrP5GPTH8OK3vSW0ygYMGaG/Q3R+RMs8xc9QUkEfWSliQ9STuAG94ldBTBgfg14lPEMwmkie/4Mrgam9hlkbE+XdeY+fM+SD0x/Dg+fM+SD0x/DitbxS0wsnCNQ3bYlbisCZiC6cbBRphBBagc51amt46+npmxh+DXifyuwU88tS+nxgYb5kW0NtqdfnzPkg9Mfw4PnzPkg9Mfw4rOfK+lKaJdXYI67fYkpRiDvQbjvMdNNSAtBb8XE/lMZT1cjJXtItHrfLfs7lYPz5nyQemP4cZPLmfJB6Y/hxWl32QzFhLUev943XrdRkKKVEEhRFK5bxQw40lIH4MOfMqFraswGcfD3cM7bRcgZXzVjI5ciSB8kGf6Y/hx2jlgNP/ACof9qfw4qi7rCZimYsxyESSXFFM7sd/5GqK9RTQNOFgz25lF+ioHyM6ycdk6Hly37O/crGVyvKZ/ko9Kfw49/O2fJh6U/7IrkCvHjsf2xsig6Jg2LSxdG07rkt8yrC+ds+TD0p/2Rn52j5MPS/9Ir2CIixqvjomkP8Ah5n8qwvnbPkw9L/0g+ds+TD0v/SK9ghuAJ/+0Uf0eZ/KsL52z5MPSn/ZGPnbPkw9Kf8AZFfRiFgC7/s9H9HmfyrC+ds+TD0p/wBkHztnyYelP+yK9ghYAl/s9H9Hmfyr10cvj5VZkT8ODEVdF8TYVFObDZBEdyeeLpXGZ7xUEQnVYiqY2Od7G6AkDxSXy6Z2PhP9sqKwk2kpBCaOO3si0+WuQVzLGkEDoz8+MqEi8Li5uSmcUKZSOiWIFHDvk+uNBSzMbAxjhe/5VFlDUSOfURuDcO0m1+zmBa50UAuYTmSeMbZdtUlBlgsFEE56o9XfYjNmBCWqRmWFSBDZpToYmzSefJxZJZKVABWEuXIFHHdF2SVjXBhF/tuVSnglc0yh+Em4F79oWOLMX04/ZJi1k1JJ4x7RalBOEFg70z748S0OQNp1x33lZUpAKQQSeyHvewObGRrp3LlNT1D4pKqN1g21zc3N/eaj1rJLkudpjfPtqlAJyAAptbXG67Lv5wuQ4dgNpjzeNh5peAEk6++OY43SYLZjyTv09XHTGe9mv1F8yL621IJPkbrXYrTgUC5bW0SFqtE21rqkOVDpFkjZXVsgsN1pISVguTUfc1IdbsRZ5CBjQZi3qEoJSnIgKdSQDXqueGUU5Z2F92DMbdn9ozBRTwUwbUE4XaNAu43tkSR2RkL7b+Kgbmx2VXRUFZioGA9ih0h3R6mWHEVKUghy/RSw3sC1OBhksyjMUZiqoHWSnIB6HCDqyINMs8hLixSEJJQhISGJH0zEvqL04Mx2xTIc44iUSdWRUzRG2POwGt9NhJ2jZlwVdqu5SapBIORaprsHbGgLG0d4hqvaRIY82UA5sFzK9hxZasoSL3DnEak5q18Tt4+uOxs6x+FxVqSsMNMZ42ZDYTbyF/FSMEL6bQQMI9RPxiWsUxRHS9Y7O+Oz0ZjGK6l6O6fZVyCLAQedx9l1QQAwQPWoBuMkRiMwQl1YggjMJJXHyeeLpXGZ7xUEHJ54ulcZnvFQRWOq83rv3Mn8j6pK5c+tZOE72yormde61MHYBLAZttzyqTFycpWjptapABSMMudVRAqTLbXuzim73u/mJplO5SSDscEim6NDQujfE1jhmL+qFTCeBrpYpLA2uAbHaB99Nmq40qYuIk7bpDNmMCo4QkJAJcMAw7o7tFtFTait2SAhwo7dVHGf3RF3zdvMTTKdykkE6nBakXC6KSTCRcjwULW1NNCXMdYGxI0cNbccxnkcxYnYuIGOi0W9S3BoNg+MerBY8bu7NQjb98aJkrplKa1Yb4fije+x1b5JgjqoKYPaSGSG2R1tcaa2z5LfdlvMqYFgmlabRUFjviVkFU36aZVZJId3Ll33nfHpWiSxZBaFAJ6TMTUu2GhORfPcY7FFMqUkh1aicgtWpgwoGFN29hQqXsfmzU5e+fotF0RFLFlMRgaL8jkbHbdu7Y7MLbZpASoGYHAozt6wDT2tE5YJU5TFCRgBo8zAK7Eg0p298Smj+i/OhK55Kpi2zUBhBqxoSSdfc0PllupCGZyza2A7AwaKBc2IXcp6/pQSuLIhe2RJvbuzB7/6ShKsICGKQdbFdXq1RQZmoIzjWvoAlBmAtkCpVezVvfth/CY8rlA0Ihn6sH/HzQRoeDcuv771Ut6Wa0z2+jzoXUA2oZrNKfmkRtq0Om4ekEqyoCCfVFx2q7wodEsX+0R8R6ohZrpLKJB2FY+ESxOa/tDXmrjulp4WiINbh3WuDzuqTtNzgOGwkbTThwjYgkID6ix111d/53NumUtImUaocBwauXLgM1coVJwau1gW409fth/WuLsDjdaKCCIwCrhYGEjMDTns028L7l4l2oE66+3/AJpHREJOJDZ0jtsdsySvM5H7jsMSVFJZuNih6K6cxSdRPt0PE7Pwu6CCCBq2CIxGYxCSVycnni6Vxme8VBByeeLpXGZ7xUEVjqvN679zJ/I+qWOWC91yFWYy1KSpSJwdJI1ytkVPbrwXOVimF1a1F3PExZXLn1rJ5s72yoq1KSSwqY0vR8bRC19s8/UoDVVMpJhB7OlvP1UrcmkMyzYihRDpIGsevLbujjt94rnKxzC6tatZ4mJifoZNEhFoZpZS6iXpVnNNZ+6F0iLMXVPcXt1Tqo1MMYikIw6ZEG9iDYnXs3GR0XVYrbgd3NKDU8aZk4lWPIu9KVjfMu8hAW46oJBoY1WKzGZMSgAnEoCmdS0daYjikb39y7O2saI6WTIatH8tt/dlNydIZk2TLsy1EhCiolWxmAfYK8HiasNkM1VkQRQzCSKVAPqHWod+2INdzGRaJkg1Uj7w+zYXyyiwLnsAeQr9SgwvtAOdSWLjfA2QNdJ2N39rQRzvp6LFLmSTa28AgG+3PMnbndPNwhlnECxDVwaqsMO6JR4g7qs5Uot0cq4Qnu3/AHPE6oVgbVaoLT/CsQQRiKatIiBvNKucNFDjzeWqJ8RCXzK+kfDmAaICvXFylOZVWpHZSJpvJZllNWCXJTtJyHD80hNWkFxqh300l9BJchzRJQEigNX26v7mEkiJZsnXC3nQBD6INdnqPfuyj72k1Kw1anjtbtiMU8T14kFGxhn8e/1RBzNX5DwZopC+PNYz/UFK2CpODIEX9+qmbDOKkAnPJ9u+OiOG6D0DxjugPUtDZXAL0DoiYzUUT3G5tqeGSIxGYIroorj5PPF0rjM94qCMcnni6Vxme8VBFY6rzeu/cyfyPqk3lyll7IrUBOftMqKtlTSk4k0MfQuml2InyxKmNUKYkmhpXIvsO4xQt8XUqzzVS1ajQ5jv7o0fR8gMQjcN/fqgdSzC7roibi1943EcNnA8wpi06aTFSUyVMpOABXRANGpiZ9ULYWynFGLiPMbrLZjMUEjMxdbGyIE+KifUTVT2saBe+QAAzNtuudhqV12m8QqXhZyRXUxjxc95qkTUrSQGUMw/51xzz7IpHWDd2qNMNjhjwFrdCpquuq3VAknye0AWItlbbtNwc76g7k2TbVzlpXPwgY1jog04PrDMH4w5XQoDmQqqlktQ1SMYdtlU0G0wgWCe6BwY8WbOG2TPx2qzy0gJCMLYSQGACnc1Zx2wJDi15B1yC1tXTRzUbOrybZzuWRPqe9P92yxzgAYbSAsGgOvVE4LSn7QptP3wo2m3pQGxMVUASpblwaAkM5D5xB3teVowPK+jQzupaQ+13VSGywdZmbrLUgc5wY2wvtJsFYsy8pYLFXcFH1gGNf8A4uhwxLazhX2aopSTfy0zceIEvVjmMiCoau2HzRu8l2osEkUzUpVSM2IenZriBsEe26JVtFUUzQ+7S3eDt3b0022+glJKAVEfqqrQ5Age2Eq2adpUpXOIqMhUh9j4qdxjGmV7TLOeaSzqSXU6yUsdTtu1GEZOIvMIBSCXJLVwlTUcuQCwAPZEjQ1mUeqt0HRzJoTNWfCfhte+Rzy04Z/2pe9NJzODYEpG5+983ziGWp4yLaj60op1UUTVs+EezZFYcYDh8x8M4ZIHnU3WqoDSwtwxNwDjx7zmo23rZqOFUaIonMaq9kSt6D6N9ih98RkizlZpRsychBajcOpxFYv/AFBHIa/qmC5IuBz17tVJXUOiTv8AujtjXIQyQnZSNkCJ345C5bvoyD9PSxxnUDPntRGIzBEKIq4+TzxdK4zPeKjEZ5PPF0rjM94qMRWOq83rv3Mn8j6qQvtTYK/a+sE7N1Yr7TvR82gJWgOoAgsoKJaooA5o/sh/vx3QA+SssP6u2IUqxLw9J01oUZtrA3HXtgrTfLBHvNCBKY5ibXFrEWyII98jmqHmyiklKgxESWj9481NQW6qwpwcKqMet2Q0coOjCsZtEtJYtiYCh/dyfPiW2QhQYBbURkHX3moWudRTNmjzadOI2tPEaHxGoUlfdtRNXjQ/WVnWhNK64j5UoqISMzHmGHRGfKQsqmjERkCAR3a/7Q42gisF1mLpGqu8ZnYNTYaC+02+6kk6NSxZShS+btCQFssjCpJAIw0zajO76o36F2tarakKB6KVB3YVQWrq1n+8O6bvlzpUszEhXRDFpYd0tQ5tu4HVC1o5KRKtqpSFEgLmBJYOolLHcwCfVAsk37WaORTNkgkEWJpDTcWuLWIAGV8ib3Odr5nY/JsWKXzgQZhfopCksSMsSiAE1atYX7boQJqjNttqBXTCnEEy0pFRgxAvUZnOsONzy/oyavirl2CgyjsVZkkMUjMntOvjFN0+FxBQyDExoczU+7KtkaEyDMZKlTMRckLR0nYhlYAGzoBrGQzebi0eTZwopDAtQF6kAEthAeg7zEj0UJ2D1R4kXglXRGatR3RG6UvBsMt6nfNI4Bj35DQbFW3KfMBnoGsBWRf7O6ldUSOj8hKZKVpTLBUgPgIS/EmvfHNymyU4kLL0U2rIpc78wI86M27ChElctcolyh2wqD1YqFK6osxWB5gK/Uh8nRceC/Zc6/K5Ol87ZHTIZrqttnUQebkIcsCVrkqDBmo4yy7BHGnR1HMr5wMqpcLFWdnSmi6fqjhD9ZUSzLBUkAl3HDM0J2Qo6VzlypalSyQASKhLsciCMj2a4kDw4m40QyCWYFkcZtiIzFweAJ3Ks7ZZwcSDl+WMcNgkgYg7li41EZA+3vjutEwkKVrYntaOZB6aQkZJ6R1ZAgcX9sMicerc0aa+HvxW3rYWGrikcO0LN4nEbbN2ZOy111QR5RlHqKrhYo3G7E0FEEEENUquPk88XSuMz3ioIOTzxdK4zPeKjEVjqvOK39zJ/I+q9aTXoiXOkSlkDnEzMJISagopXJ8XsiOk1nLIFAlIPQSa50D0pC7y2zimZY1JzAne2VHBoZf8vDMVNWxLFlB8ht25QYgaWwtdsN/UoaYWzY8F8Yt2czizGYtuGo799nQgTMaCl0sxHNir55Vy3xT2lFy8xPWB1QrtGxxqi27rWiZLC0MQSc0r2xF22wS7TMmSFAGlFAKJTR8tmQYg/fFljsDsTf8AtQRAYXwyg282kG17d9iN3EBU9HuROKVBQ1R0XrdypE1UtQyJHcY5IJgh7eBQ5wfTy20c0+yPsre0VvRMyyy//jV0mQksl6E1fX3giPdpu/5MmatICiZgmoU3WSlipD6uiVFg+t2aK90Rv3mJuFVUL6KhuObb+0euLZShM6UU9EullMlZqRRQOoEEKHHsgTJH1ZwnuRvr7n9Q0dlx7QvtuCRyvmOBtvUhc9qcoWBRSQXCNRAOYMMM2aEgqOQ2V9kIujpCrOigo46qiQAS2W5o6L0tBlynSxJKUoBCgMSiwFaZl++KskAkIJPkq4Lo5HRNG0gZ8bKSVbjOm9BLhGTpBAOZDvntyzEB0xRzmBcuZLZ6zZeEHNsKyWGvjHJd1n5tKQWJ+scK3JdydmerKN02QlT0FcxhW0PdG02Fsgo45A0nFnfcbd+Y8skp6e6Ry5pQJbLUku4AUA31deJ9Yy74WrxvybPUFTGTh6oQAAO4BzDXadBpaphUlakpP1QlVMsiQd/qhWvW6TJWU5sBViN2zUafGIHhzRa2S3PRL6F5YyJxLmgnMZ9rX8Zed066OXgVSk41OSKEpSVFqkPR2odu3KOHTe2YZaZYDFRqcITT76wu3K6lYBm4IIoQUg1HwMNekV1hVkJPWQMThKku2b0bW/ZFgOLoyUFlpYaLpNmLTEDbdfQ9x9FXq8jwjIDfndBGpBJSH7d8VWtxBbaaQRyaXJGXcf78LrakUjMYjMMO9TxmwtuRBBBDVKCri5PPF0rjM94qCDk88XSuMz3ioIrHVec1v7mT+R9Ul8ufWsnmzvbKis7HaihT6jmIszlz61k82d7ZUVZGnomh9K1p0z9Ss7JM+Cp6yM2IsR4K39CbWhVnIBS4U+axQgMaU1GOy6knnZq1YWKuiylPTac3iq9Hr7XImdFRDgjMjPVTVFqaMT1KkArNSS7KCeHqiBzDGcB9hEagiZjqthFnmxG0HU92VwdxtsKWdOLiM3FOSzje5YMB6m7t0V2RF2CeOcUSXB6OedGzbe0VhpXcvMzSpI6BUWIqM9uvYd43xZhfgdhOh9ffnzVWVhnixf5MA72/lv8A6/xUDDfcukRVJwKJC5YOBaSQpj9XZhck7i9awoRts0/AoK7+GuJqiLrGZa7Ezo2rbTzDrBdhIxD793mLjarb0amGUFyZhqlldZX1gkvTeoDsiatEpEwAKaiwesvMHhxhHsd+TFThamJTLQhKsJLlJBAJJc12w12C+UmZzaldYOk42Bz1kVJDFtVRqgWxwcOSK9J0U0U3W5HELm2w27XqDyIWu8EWpSj8nVKSAKBZWSTm7gUjmski3zHxqUkhJYSubU5alXP1m2dkNVkmseswYjrpNCNjRrK2yUc/0gB9kIm5/tD46nq22DW8y0E+e/8A6SxbrLaWWDMnl09EYpKGUxfERUjLICFS+bIA4ShaXUWWtWKhSkAOGDg4j2iLJtc6hJUrJqTKvq1QhaSJmGaSt2HVdeMsXOeuuLdDJbBt7Zo/0HM+aYsdhDbaAYfS2fMHetWi+j2MhSlEhw+JRy1t6w2+GvSy3CXZilLdPohiqgzNDTd2x0XXhkWZAUcICXPTAzcmgB/JhM0mvbn55KSShIZLknie0/dHHuwtudSn0sR6QrxhFooyba6A5Z7ybEqHmGhjXKVwyf8AP51x6njokCpY0Hrjns6goO/dq/OcNiZ/xko/Wz2q2sBztv45rrBjMeRHqK7gicTr5lEEEEMVoEK4+TzxdK4zPeKjEHJ54ulcZnvFQRVdqvOa39zJ/I+qVeWy71LRZ5iQSEc6D+9zZH9Jioo+kdJLKmYEoWnECFOGfZrBDRRWldwGzTlBjhNQWahyLfmoMaHo6W0YYe7x0QaqhEgLmDtN1G8b+7Q8LHeoOHjQPScSyZc1RAI7iMixB4HshHj3JmlKgoaoITR9Y3jsVWknEbi198DsnW3bxxGo8NpVn2K0I5kqChiKqh6DNszR926Ou+Lr5+w4SCpVCDhTm1QGrX2tshUsV5p5pIwvV8hxz2uwP/EOtvWOalS0tiUEfVzBb7JfWawMY7EMJ1Gq0NdAYJWytza4mxOd25eII8slTtps5QooVmDGqHzlC0eIUJyEmqXV0SA4oe/Pi8IcE4ZMbeKztVCI3BzfhdmPuOYOXntTNotfplImy8IVillNWZjrYgu33xM2CcyZaZrhw8pbtTEUs+zEDn98I1jm4Vg768DnFiW+7nu2TNSC6CXLalLIPS84J74GVTTFLibpr+fytZ0ZPFU0rYZMnFwbivmOycB8sPEapuui8sYDlyOsOgH20Nf7wwLurEykqIB24KBjmydw2xT1234uUtKswMwQC47YsKwaTS1oBRNAH2ThBBzZsW3dEDnCTNmSHVvRM1C7tjE06Eeik5tgLDpBT5ABNe9MR0+wJJGJDlJo4l0OTttpGTfkt6zUOQ56m6vW2+yIC9dL5aUkSWUvIEoThG3X90OvhHaIVSno6iaQNha6+/PK/Fa9NLywoTJSaqzHRonsGs+yEuNtptKpisSySdpjmbEcIqHYtrP2fj3RVcesdfYvRaKlHR1KIxm71P4HopbRCzGba5ZYlKXWaDIJISGNKkg12xD6WXX8jtakS6IUAtILUSono02EEcGi4dB9ERZrOVTk/SzWKgQHSNSeNXO+mqKz5W0hN44E5Jko1AZlatW4iL9FK17zGNFgulpnOm61rtLWPHePNQ1ktYWG1tlHSIXEqaopEjZb01L7/iIfUUZHaZ4It0V0+x1o6nI6Yth57jx05KTgjzLmg9Ug8I9QKII1W1Y5rxdpuFcXJ34ulcZnvFQQcnfi6V50z3ioIqO1KwFb+4k/kfVdekSwMBLZKzBOtOwwpX5cEueplUUpLA4VtQOKa4m9NpSlzLNLSWGJalF26KcAbKvWjh5x55BKWABHSVv7X+6C9LnEO9CpcUDxIx2ZHlpnwO7cqXvKwGTMMtWomOWLN0w0cTOK1S+slOIjc2qlTnFaTJZSSDmIMQyYhY6+/ZVKqhaLSx/Cdm47Ry+k7RxBUlcVswzAlVRiBY5bx2xZ84hU6RzYBCukKKDAJbIO4bfFOpUxcRYug97mbMQFfVlqAqQxo7kVyb1RWqGYHYht9f7RGmmNRBgcbmMOtn/iR/8AJ8jwTfOSlUzmiEkFBxJwryy464qTSy4jZbQpH1TVJYih4/mhi0rJOe1TCWoG6x4HW+batkQ+llmlT5M9cwhBlLwpUpRYsASkPnUltbxCyQscComwhwMJ3A33OOncb2PjsVVw66IX/jMmwLAKZ09CFFqhKiyiDtPR4MYSyImtCB/6lZP/ALMv+oReqGBzCTsv6KjTTvidhbtt5HIjiNh4lS143eqUtctQ6UtRSri5qNoNC+8RxxZ3KHo1jAtUvMMmaz1TkFsM2yO4jZFcrsrKwnsIqDSh4EtwjMjMXXrNDXMqIwb57R792Wh4wTHRKspJZuNW4tGs2dRKUoBJUwAFSSaMANbx2yumRtiAc1ykFRwg66n/AEjfvi09BtBBJCbRaE/SM6JZH+HsKh9vdq45btCtAxZ8M+0AGbmhOYl/cV79XGsOcNllv2WrG11fclkZvfV1/IcN5/y5WCI+cNN72+U3haJw6vOYU+agBAPbhfti99ML3+TWGfP1plkJ89XQR/MoHsj5sgn0TH8Und78lk65+jUQQQQcQxZCmyjpl3ksa34/GOWCGOja/wCIXViGpmgN4nlvIr6C5MZ+O7JKmbpTfergjVyUeKpPnTvfLgjIVDQ2VwG8o2JHSjG/MnM8yuLlHv8AVZZ9kIyUmcCHIBrKbKOe779lzp3QKsWAZqamag5FdXdEVy59ayebO9sqF7QTSFMubhmZqDYqOK51B7f7wWgjcIGvGmd/E+/ZTLwzY4njtgdgjbvB3kZkbTpuT1Z62qZU9UOSoNur3+rZCBpzcIlTSpBBcYmDUDmlNn5yixLBPClzFBRLkAVQOxjqjm0msmOWXS5wkAnA+3MZDMxNdzXAjZ7t3qCB7S8xyfC4AHgcrH/x15ZXsVS8SFx3mZE5KwciO/bHLa5QSspBcPqjTBIgSs4FUGufST8Wkg7jsI5HTkrDtXKCmSkmUMc1QDsSEJO85r7COMI1vvKZOUVzVEkkltQJLlhqjlgjjImtz2pkkxdcDIbve5EMfJ1Z8d6WUbJuI/upKvuhch+5G7LitxX9iWo94w/6ojq34IXHh6qSjj6yUDmfAX+yuxSAQxqCGIOsRXOlei5kKVNSCqS1GzQSclP9WpOI0ORYsTZEKGl2mfMTBZ5KFTFN9IUAHAkh8NaBWF1Vo3Fxl4cRdZq0lLK+N92C+/kqzAWtSUIClKJACUuSTVmA11i0dDdDRZkidOAVPI4iWCMh+ttPYKZpMiVItAeWTJmsOkgqQ3OgCp6GPpAhsRAxbBV00W0mJUmyWlTrKRzU0gJE4YQopbEfpEg7aiubxYmhc1tx3ojW9JunZ1cYwjO/H+veibIIIIoIIqt5br4IRIsiT1iZq+Ceigd5WewRUsMnKHfPym8Z6wXShXNo82X0abirEe2FuNdRxdXC1vvNAqh+OQlEEEEWlXRBBBCSV+8lHiqT5073y4IOSjxVJ86d75cEY+p+c/mfVaCH5beQSry59ayebO9sqKuQsggihEWjy59ayebP9sqKsjRUGdM3v9ShNSS2YkcE2XHpVLkJVMWFKWwwyx1SrapRyA4GIu+9Kp9qPTVhRqQgBKRxbrcS8Q8ETx07I9ApKqumqX9Y852Ay22FvPaiCCCJ1RRBBBCSRFr8iNhP088ijBAO9wo+wd8VRF48jshrvxfamr9RaB3SRtAVfoHESG278Jzt05SZaigOshkAuRiOT7tfZFc37dCrvQm1lSpq1zmmYgj9ZYUalIBUkbc9sWVzTqxHVlu2njCrp1enNc2aFKApa0sCvpESkYQQ31plTrSIB0x7YaAjLJXtBANgdeKTr0lybS82Q3OBQaZgmLJMsjo1cGikOG1Cla9miWiE20oTNtLywkgjopClEKxAghikChcE9kLd5LPP/KZktSPpSFpIWSsEpAICnAJSSrM6toi8LHZ0oQEpZm1a98W6qTA3JSiR0LA1u0fi1uOvLwttQGABL0z2xGaU3v8AJbHPtGtEs4fPPRR/MUxKxWfLbfGGTJsoNZizMV5qKJ71KJ/cijTR9bK1qpSvwMJVPkwQQRsFn0QQQQkkQQQQklfvJR4qk+dO98uCDko8VSfOne+XBGPqfnP5n1Wgh+W3kFH8rNwm0Spa0kPLEwtrIOB24NFJER9J6Rnohj9Vf1sOod8fNkHOjCeqt72qhXOBsLZjbwy9M8+7YEQQQQUQ5EEEEJJEEEEJJEX/AMlkrDdcneZh75iooCPonk7S112X9k/epUCulT/xDmiFD8RTCpTAk5ARWU1CbZOmWyZVHNzEgKR9kBSSCogMOiElnririhw01vXmbKpI/wASaRLljapWeo5JxHs2tFfmeroWOzggIwGYtJl/4a0YFAlVaFJFT9bINA+ij1cirrhhOi4LatFqtWCVhMlKwSrosp0oSCOqaDEa7O+2dGrWF2dKfrSzzan1KQBr1jCUl98VZagiwhKEMVGiXIBUnnFyj0koDkBQL4iHTrFIsHQOyqlyFJWXWVBS1OpWJWEB8Rz6IQKACnbD6pl477ipZXjsgaW9+njzTNFA8qd6c9ec0AumUEyh+6HV/OpfdF8W62JlSlzl9WWhSzwSkqPsj5ftVpVMmLmL6y1qUriolR9ZMP6Kju9z92XihVc+zQ1aoII6LFd8ycVCUhSylBWoJDkJDAltbOMoPEgaoWATkFzwQEQR1cRBBBCSV+8lHiqT5073y4IOSjxVJ86d75cEY6p+c/mfVaCH5beQUtpFNwpCi7BKyWw5AA64+bVGsXxyj3omVLwK/wDckWgJLA9IJS2eWecUNBzoy3V++Ko1zHNsSMjmONsvW6IIIIKoaiCCCEkiCCCEkiPojk5U912X9mf61R87x9EcnXiuy/sz/WqBPSvyhz+yIUPxFQvKTbGUjC5WiWsISmp5yYKHABVggVf6xodcNJVKsdnKllPOlEwpohJWrEmax6xp0syMiBmRHq91fKbfNnTG5qTNXLlkgtiBlpc4iEZgjPiMo8XOhVrmotEx0oC0KlIJQUspOFbJCSS+EjLVXVEMDcLAEVmFmi5t3+/68Fz3ZdaplqVaZj9NTgJWpQAmy1ukskl8QAz+treHHQm9DPnT1BKkyublhOJOcxBWiYynJOSOAIhLt9pVaVCzyCMHNdJREyi5Si6UqAo6cVBSods4fNE7PLlLXJlsCAVFDMQFc2QWJKmJxZnbHKkARlMc8ucCd3vVcvKvefNXZMSDWapEscCcSv5UKHbFCRaXLjeHTs1nBySuYRxIQn+lffFWxc6NZhgB35oTWOvJbciLO5DEJTaZ85RDiWmWgEgElZKlNtIEsRWMekLKSFJJBBcEFiDtB1GLk0ZkYWg2VeJ4Y7EQrc5ZNHLMmWbcAUTlTEIZLYZhLkqUG6wSlVRmwd84qGGK/dOrRbLMizWjArAsKEwAhZISpLKY4TRWbQuxHTRvjZhkNynzva912ogggiyoFfvJR4qk+dO98uCDko8VSfOne+XBGPqfnP5n1Wgh+W3kEsct80pVZG1ong8DzUVTFp8ufWsnmzvbKirGjRdHgfp2nn6lCqtxMhaTkP6RBGWgaLyqLEEEEJJEEEEJJEfQnJzNa6bOr7MtR7lrMfPiUE5AnhWGy7eUO2WazJsqEyxLSlSRjlqxMokmuIbTqijWwOnYGt3q3TStjJLlO3ggzpqZKCcKWM1eEFKlBEqalLlZzwLyy2ao23ragrFYrOUgkLxdLDhMubjAAQGLpXQBx0gHpRIsOlM2SgolJlhwxVhJUaFLu+bEZfZG99lj0xtEsrIKVFaipSlAlRJQUHpAg5GOCncFdkrWOzuVYMzBY5YdKjimEMcaiFzpQqymDYlLejsGcxL8n1lmc5MtE9xMmSUBQKAjDgWoMzu+1wC4OcVJO0pmrmGatMtSiEhykskpyUlIUAC1ImLJypWyWpSkJkjE7/RnWpSvtbVHOI5qaRzC0alMbVRix+y8cqlv529Jw1SwiWP3Ugq/mUqFGOi8LYudNmTpnXmLUtTUDqJJYahWOeL8TMDA3cEOkdjcXIgggaJFGiCMtA0JJYgjLRhoSSv3ko8VSfOne+XBByUeKpPnTvfLgjH1Pzn8z6rQQ/LbyCVeXPrWTzZ3tlQtaC9Wd5yPYqGXlz61k82d7ZULWgnVnecj2KjRdH/t29/qUFrvjd3fZNMR6r/s4UUGakEEgguGILGrNEhFY3n/AI839qv+oxeVBjcSsWdYZUwdJCFA62B7QfhC1fuiQSkzLO7CpQa02pOZ4H/iOrQi0qMpaDkhQw7sQLjg4fthkhJXLDZVVLllRCUhySAANZOUO10aJS5YCpwExew9QbgPrcTHBc9iSLxmAZIxlI2OQPUFGG6EnvedAtE+0y5KMSiEJHYOAAzO4RosV+yZysMtbnYQoE8HFYXNOZx5yWjUEE9pUR7EiIG75hTOlqGYmJ/qEJcEdxdWBb7ikzh0kAH7SWSrvGfa8I983Oqzrwqqk1SraPuI2RY5iB0zlA2bEc0zEt2uD+d0JcY43svGhP8Al1ftT/SiGGF7Qn/Lq/an+lEMMJNf8RUaNI7P+lT/ADfCOzm5cxILIWkihZKgRC8NBUPWar+EfGGCwWJMqWmUh2Ttqalye8mEkcI0S7pFowgIVOkjCUh1JGRGsjYRm2UedBMp37n+uJHSW+ES5S5bgzFpKcIzAIYk7KPEdoJlO/c/1wk+5wZpriPXpBZwSkzUggkEdLMUOqJCImbopIUoqKVOSSekrMlzCUYttWzwjs/6VP8AN8IXNLrxlzTK5pYUwW7PR8LZjcYnRofZ/sq/jVCCoVPGEpWBt7hX5yUeKpPnTvfLgg5KPFUnzp3vlwRj6n5z+Z9Vpoflt5BKvLn1rJ5s72yoWtBOrO85HsVDNy59ayebO9sqEG5L+NmCwEBWIg1JDM+7fGi6P/bt7/UoNWi8jgOCsGE21aITlzVqdAClqLknIqJyaNnh0r9Cn+I/CMeHSv0Kf4j8IvKi1rm6Jhui6k2eXgSXJLqVtPDUN0e7zvNEhBWs+anWo7B8dUKdo00nKohKEbwCT6y3qiEtFpXMVimKKjtNf7CEuiMk3K7Ltvcy7Tz6qupWNtis29vZFhyZyVpC0EFJDgjIxVbR2Xfe02Sfo1EDWk1Sew+2EnPZfROGktwm0BKpZGNLhjQEGueog+2Iq59EpompXOwpSlQLAgkkFwKZB4zJ05X9eUk70qKfUQY9r06P1ZPev/rCTQHgWTZCdphfCVkSEFwkuojLFkB2OX/4jgvDSefNBS+BJ1IcPxVnEQ0JdZHbMp20J/y6v2p/pRDCIQbm0kVZ5ZQJYU6ipySNQDZbokPDpX6FP8R+EJNcwkqKXpHaHP0qsz9n4Rpm33PUGVNW25Texo4lFyTvjDQlNYIhs0Eynfuf64U2iVuS/TZsbICsWHMkMz7t8JceLiwVhQpWrRm0qWtSZoAK1EDHMyJJGqMeHSv0Kf4j8IPDpX6FP8R+EJRBrhovHgrav0qfSTPhETe1yrs+HnCk4nbCScmd3A2xM+HSv0Kf4j8Iir7vw2nA6AnDiyJLu27dCTxivmrp5KPFUnzp3vlwQclHiqT5073y4Ix9T85/M+q0kPy28gmK8bkkWjD8oky5uF8POISpnZ2cUdh3RxeBdh8ks/okfCMwREJHgWBPinlrTqFjwLsPkln9Ej4QeBdh8ks/okfCMwR3rX/UfFcwN3LHgXYfJLP6JHwg8C7D5JZ/RI+EZghda/6j4pYG7ljwLsPkln9Ej4QeBdh8ks/okfCMwQutf9R8UsDdyx4F2HySz+iR8IPAuw+SWf0SPhGYIXWv+o+KWBu5Y8C7D5JZ/RI+EHgXYfJLP6JHwjMELrX/AFHxSwN3LHgXYfJLP6JHwg8C7D5JZ/RI+EZghda/6j4pYG7ljwLsPkln9Ej4QeBdh8ks/okfCMwQutf9R8UsDdyx4F2HySz+iR8IPAuw+SWf0SPhGYIXWv8AqPilgbuWPAuw+SWf0SPhB4F2HySz+iR8IzBC61/1HxSwN3LHgXYfJLP6JHwg8C7D5JZ/RI+EZghda/6j4pYG7lJWKwy5KBLkoTLQHZKAEpDlywG8kxiCCGE3zKcv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66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hQSEBQQEBQWFRUWEhYaFxYUFxUYFxgXGRUXFxgXGhUcHCYgFxkjGRgUHy8gIycpLCwsGCAxNzAqNScrLCkBCQoKDgwOGg8PGiwkHyUvLS4sLC8pLzAtLC0sLCwyLCw0LC81LCowLCkvKiwsKi4yLCwsLCksLiwvLTQ2LCwsLP/AABEIARUAtgMBIgACEQEDEQH/xAAcAAACAgMBAQAAAAAAAAAAAAAABgUHAQMEAgj/xABOEAABAgMEBQYJCAgGAAcAAAABAhEAAyEEBRIxBkFRYXEHEyIygZEWNVRyk6Gxs9EUFyNCUsHT8FNic4KSorLxMzTC0uHiFSQlQ2N0w//EABsBAAEFAQEAAAAAAAAAAAAAAAUAAgMEBgEH/8QAOREAAQMCAwQIBQQBBAMAAAAAAQACAwQREiExQVFhcQUTIoGRobHwMjNSwdEUNHLhQgYVI/GCssL/2gAMAwEAAhEDEQA/AGfTrTo3cZIEkTedC814GwYP1S74vVCoeXM+SD0x/DjPLl1rHwn/AP5RXVz2PnFkUJ2H2uaNFOnp4P04le25796sMEs9SII3AX36DK5KsP58z5IPTH8OM/PkrP5GPTH8OK3vSW0ygYMGaG/Q3R+RMs8xc9QUkEfWSliQ9STuAG94ldBTBgfg14lPEMwmkie/4Mrgam9hlkbE+XdeY+fM+SD0x/Dg+fM+SD0x/DitbxS0wsnCNQ3bYlbisCZiC6cbBRphBBagc51amt46+npmxh+DXifyuwU88tS+nxgYb5kW0NtqdfnzPkg9Mfw4PnzPkg9Mfw4rOfK+lKaJdXYI67fYkpRiDvQbjvMdNNSAtBb8XE/lMZT1cjJXtItHrfLfs7lYPz5nyQemP4cZPLmfJB6Y/hxWl32QzFhLUev943XrdRkKKVEEhRFK5bxQw40lIH4MOfMqFraswGcfD3cM7bRcgZXzVjI5ciSB8kGf6Y/hx2jlgNP/ACof9qfw4qi7rCZimYsxyESSXFFM7sd/5GqK9RTQNOFgz25lF+ioHyM6ycdk6Hly37O/crGVyvKZ/ko9Kfw49/O2fJh6U/7IrkCvHjsf2xsig6Jg2LSxdG07rkt8yrC+ds+TD0p/2Rn52j5MPS/9Ir2CIixqvjomkP8Ah5n8qwvnbPkw9L/0g+ds+TD0v/SK9ghuAJ/+0Uf0eZ/KsL52z5MPSn/ZGPnbPkw9Kf8AZFfRiFgC7/s9H9HmfyrC+ds+TD0p/wBkHztnyYelP+yK9ghYAl/s9H9Hmfyr10cvj5VZkT8ODEVdF8TYVFObDZBEdyeeLpXGZ7xUEQnVYiqY2Od7G6AkDxSXy6Z2PhP9sqKwk2kpBCaOO3si0+WuQVzLGkEDoz8+MqEi8Li5uSmcUKZSOiWIFHDvk+uNBSzMbAxjhe/5VFlDUSOfURuDcO0m1+zmBa50UAuYTmSeMbZdtUlBlgsFEE56o9XfYjNmBCWqRmWFSBDZpToYmzSefJxZJZKVABWEuXIFHHdF2SVjXBhF/tuVSnglc0yh+Em4F79oWOLMX04/ZJi1k1JJ4x7RalBOEFg70z748S0OQNp1x33lZUpAKQQSeyHvewObGRrp3LlNT1D4pKqN1g21zc3N/eaj1rJLkudpjfPtqlAJyAAptbXG67Lv5wuQ4dgNpjzeNh5peAEk6++OY43SYLZjyTv09XHTGe9mv1F8yL621IJPkbrXYrTgUC5bW0SFqtE21rqkOVDpFkjZXVsgsN1pISVguTUfc1IdbsRZ5CBjQZi3qEoJSnIgKdSQDXqueGUU5Z2F92DMbdn9ozBRTwUwbUE4XaNAu43tkSR2RkL7b+Kgbmx2VXRUFZioGA9ih0h3R6mWHEVKUghy/RSw3sC1OBhksyjMUZiqoHWSnIB6HCDqyINMs8hLixSEJJQhISGJH0zEvqL04Mx2xTIc44iUSdWRUzRG2POwGt9NhJ2jZlwVdqu5SapBIORaprsHbGgLG0d4hqvaRIY82UA5sFzK9hxZasoSL3DnEak5q18Tt4+uOxs6x+FxVqSsMNMZ42ZDYTbyF/FSMEL6bQQMI9RPxiWsUxRHS9Y7O+Oz0ZjGK6l6O6fZVyCLAQedx9l1QQAwQPWoBuMkRiMwQl1YggjMJJXHyeeLpXGZ7xUEHJ54ulcZnvFQRWOq83rv3Mn8j6pK5c+tZOE72yormde61MHYBLAZttzyqTFycpWjptapABSMMudVRAqTLbXuzim73u/mJplO5SSDscEim6NDQujfE1jhmL+qFTCeBrpYpLA2uAbHaB99Nmq40qYuIk7bpDNmMCo4QkJAJcMAw7o7tFtFTait2SAhwo7dVHGf3RF3zdvMTTKdykkE6nBakXC6KSTCRcjwULW1NNCXMdYGxI0cNbccxnkcxYnYuIGOi0W9S3BoNg+MerBY8bu7NQjb98aJkrplKa1Yb4fije+x1b5JgjqoKYPaSGSG2R1tcaa2z5LfdlvMqYFgmlabRUFjviVkFU36aZVZJId3Ll33nfHpWiSxZBaFAJ6TMTUu2GhORfPcY7FFMqUkh1aicgtWpgwoGFN29hQqXsfmzU5e+fotF0RFLFlMRgaL8jkbHbdu7Y7MLbZpASoGYHAozt6wDT2tE5YJU5TFCRgBo8zAK7Eg0p298Smj+i/OhK55Kpi2zUBhBqxoSSdfc0PllupCGZyza2A7AwaKBc2IXcp6/pQSuLIhe2RJvbuzB7/6ShKsICGKQdbFdXq1RQZmoIzjWvoAlBmAtkCpVezVvfth/CY8rlA0Ihn6sH/HzQRoeDcuv771Ut6Wa0z2+jzoXUA2oZrNKfmkRtq0Om4ekEqyoCCfVFx2q7wodEsX+0R8R6ohZrpLKJB2FY+ESxOa/tDXmrjulp4WiINbh3WuDzuqTtNzgOGwkbTThwjYgkID6ix111d/53NumUtImUaocBwauXLgM1coVJwau1gW409fth/WuLsDjdaKCCIwCrhYGEjMDTns028L7l4l2oE66+3/AJpHREJOJDZ0jtsdsySvM5H7jsMSVFJZuNih6K6cxSdRPt0PE7Pwu6CCCBq2CIxGYxCSVycnni6Vxme8VBByeeLpXGZ7xUEVjqvN679zJ/I+qWOWC91yFWYy1KSpSJwdJI1ytkVPbrwXOVimF1a1F3PExZXLn1rJ5s72yoq1KSSwqY0vR8bRC19s8/UoDVVMpJhB7OlvP1UrcmkMyzYihRDpIGsevLbujjt94rnKxzC6tatZ4mJifoZNEhFoZpZS6iXpVnNNZ+6F0iLMXVPcXt1Tqo1MMYikIw6ZEG9iDYnXs3GR0XVYrbgd3NKDU8aZk4lWPIu9KVjfMu8hAW46oJBoY1WKzGZMSgAnEoCmdS0daYjikb39y7O2saI6WTIatH8tt/dlNydIZk2TLsy1EhCiolWxmAfYK8HiasNkM1VkQRQzCSKVAPqHWod+2INdzGRaJkg1Uj7w+zYXyyiwLnsAeQr9SgwvtAOdSWLjfA2QNdJ2N39rQRzvp6LFLmSTa28AgG+3PMnbndPNwhlnECxDVwaqsMO6JR4g7qs5Uot0cq4Qnu3/AHPE6oVgbVaoLT/CsQQRiKatIiBvNKucNFDjzeWqJ8RCXzK+kfDmAaICvXFylOZVWpHZSJpvJZllNWCXJTtJyHD80hNWkFxqh300l9BJchzRJQEigNX26v7mEkiJZsnXC3nQBD6INdnqPfuyj72k1Kw1anjtbtiMU8T14kFGxhn8e/1RBzNX5DwZopC+PNYz/UFK2CpODIEX9+qmbDOKkAnPJ9u+OiOG6D0DxjugPUtDZXAL0DoiYzUUT3G5tqeGSIxGYIroorj5PPF0rjM94qCMcnni6Vxme8VBFY6rzeu/cyfyPqk3lyll7IrUBOftMqKtlTSk4k0MfQuml2InyxKmNUKYkmhpXIvsO4xQt8XUqzzVS1ajQ5jv7o0fR8gMQjcN/fqgdSzC7roibi1943EcNnA8wpi06aTFSUyVMpOABXRANGpiZ9ULYWynFGLiPMbrLZjMUEjMxdbGyIE+KifUTVT2saBe+QAAzNtuudhqV12m8QqXhZyRXUxjxc95qkTUrSQGUMw/51xzz7IpHWDd2qNMNjhjwFrdCpquuq3VAknye0AWItlbbtNwc76g7k2TbVzlpXPwgY1jog04PrDMH4w5XQoDmQqqlktQ1SMYdtlU0G0wgWCe6BwY8WbOG2TPx2qzy0gJCMLYSQGACnc1Zx2wJDi15B1yC1tXTRzUbOrybZzuWRPqe9P92yxzgAYbSAsGgOvVE4LSn7QptP3wo2m3pQGxMVUASpblwaAkM5D5xB3teVowPK+jQzupaQ+13VSGywdZmbrLUgc5wY2wvtJsFYsy8pYLFXcFH1gGNf8A4uhwxLazhX2aopSTfy0zceIEvVjmMiCoau2HzRu8l2osEkUzUpVSM2IenZriBsEe26JVtFUUzQ+7S3eDt3b0022+glJKAVEfqqrQ5Age2Eq2adpUpXOIqMhUh9j4qdxjGmV7TLOeaSzqSXU6yUsdTtu1GEZOIvMIBSCXJLVwlTUcuQCwAPZEjQ1mUeqt0HRzJoTNWfCfhte+Rzy04Z/2pe9NJzODYEpG5+983ziGWp4yLaj60op1UUTVs+EezZFYcYDh8x8M4ZIHnU3WqoDSwtwxNwDjx7zmo23rZqOFUaIonMaq9kSt6D6N9ih98RkizlZpRsychBajcOpxFYv/AFBHIa/qmC5IuBz17tVJXUOiTv8AujtjXIQyQnZSNkCJ345C5bvoyD9PSxxnUDPntRGIzBEKIq4+TzxdK4zPeKjEZ5PPF0rjM94qMRWOq83rv3Mn8j6qQvtTYK/a+sE7N1Yr7TvR82gJWgOoAgsoKJaooA5o/sh/vx3QA+SssP6u2IUqxLw9J01oUZtrA3HXtgrTfLBHvNCBKY5ibXFrEWyII98jmqHmyiklKgxESWj9481NQW6qwpwcKqMet2Q0coOjCsZtEtJYtiYCh/dyfPiW2QhQYBbURkHX3moWudRTNmjzadOI2tPEaHxGoUlfdtRNXjQ/WVnWhNK64j5UoqISMzHmGHRGfKQsqmjERkCAR3a/7Q42gisF1mLpGqu8ZnYNTYaC+02+6kk6NSxZShS+btCQFssjCpJAIw0zajO76o36F2tarakKB6KVB3YVQWrq1n+8O6bvlzpUszEhXRDFpYd0tQ5tu4HVC1o5KRKtqpSFEgLmBJYOolLHcwCfVAsk37WaORTNkgkEWJpDTcWuLWIAGV8ib3Odr5nY/JsWKXzgQZhfopCksSMsSiAE1atYX7boQJqjNttqBXTCnEEy0pFRgxAvUZnOsONzy/oyavirl2CgyjsVZkkMUjMntOvjFN0+FxBQyDExoczU+7KtkaEyDMZKlTMRckLR0nYhlYAGzoBrGQzebi0eTZwopDAtQF6kAEthAeg7zEj0UJ2D1R4kXglXRGatR3RG6UvBsMt6nfNI4Bj35DQbFW3KfMBnoGsBWRf7O6ldUSOj8hKZKVpTLBUgPgIS/EmvfHNymyU4kLL0U2rIpc78wI86M27ChElctcolyh2wqD1YqFK6osxWB5gK/Uh8nRceC/Zc6/K5Ol87ZHTIZrqttnUQebkIcsCVrkqDBmo4yy7BHGnR1HMr5wMqpcLFWdnSmi6fqjhD9ZUSzLBUkAl3HDM0J2Qo6VzlypalSyQASKhLsciCMj2a4kDw4m40QyCWYFkcZtiIzFweAJ3Ks7ZZwcSDl+WMcNgkgYg7li41EZA+3vjutEwkKVrYntaOZB6aQkZJ6R1ZAgcX9sMicerc0aa+HvxW3rYWGrikcO0LN4nEbbN2ZOy111QR5RlHqKrhYo3G7E0FEEEENUquPk88XSuMz3ioIOTzxdK4zPeKjEVjqvOK39zJ/I+q9aTXoiXOkSlkDnEzMJISagopXJ8XsiOk1nLIFAlIPQSa50D0pC7y2zimZY1JzAne2VHBoZf8vDMVNWxLFlB8ht25QYgaWwtdsN/UoaYWzY8F8Yt2czizGYtuGo799nQgTMaCl0sxHNir55Vy3xT2lFy8xPWB1QrtGxxqi27rWiZLC0MQSc0r2xF22wS7TMmSFAGlFAKJTR8tmQYg/fFljsDsTf8AtQRAYXwyg282kG17d9iN3EBU9HuROKVBQ1R0XrdypE1UtQyJHcY5IJgh7eBQ5wfTy20c0+yPsre0VvRMyyy//jV0mQksl6E1fX3giPdpu/5MmatICiZgmoU3WSlipD6uiVFg+t2aK90Rv3mJuFVUL6KhuObb+0euLZShM6UU9EullMlZqRRQOoEEKHHsgTJH1ZwnuRvr7n9Q0dlx7QvtuCRyvmOBtvUhc9qcoWBRSQXCNRAOYMMM2aEgqOQ2V9kIujpCrOigo46qiQAS2W5o6L0tBlynSxJKUoBCgMSiwFaZl++KskAkIJPkq4Lo5HRNG0gZ8bKSVbjOm9BLhGTpBAOZDvntyzEB0xRzmBcuZLZ6zZeEHNsKyWGvjHJd1n5tKQWJ+scK3JdydmerKN02QlT0FcxhW0PdG02Fsgo45A0nFnfcbd+Y8skp6e6Ry5pQJbLUku4AUA31deJ9Yy74WrxvybPUFTGTh6oQAAO4BzDXadBpaphUlakpP1QlVMsiQd/qhWvW6TJWU5sBViN2zUafGIHhzRa2S3PRL6F5YyJxLmgnMZ9rX8Zed066OXgVSk41OSKEpSVFqkPR2odu3KOHTe2YZaZYDFRqcITT76wu3K6lYBm4IIoQUg1HwMNekV1hVkJPWQMThKku2b0bW/ZFgOLoyUFlpYaLpNmLTEDbdfQ9x9FXq8jwjIDfndBGpBJSH7d8VWtxBbaaQRyaXJGXcf78LrakUjMYjMMO9TxmwtuRBBBDVKCri5PPF0rjM94qCDk88XSuMz3ioIrHVec1v7mT+R9Ul8ufWsnmzvbKis7HaihT6jmIszlz61k82d7ZUVZGnomh9K1p0z9Ss7JM+Cp6yM2IsR4K39CbWhVnIBS4U+axQgMaU1GOy6knnZq1YWKuiylPTac3iq9Hr7XImdFRDgjMjPVTVFqaMT1KkArNSS7KCeHqiBzDGcB9hEagiZjqthFnmxG0HU92VwdxtsKWdOLiM3FOSzje5YMB6m7t0V2RF2CeOcUSXB6OedGzbe0VhpXcvMzSpI6BUWIqM9uvYd43xZhfgdhOh9ffnzVWVhnixf5MA72/lv8A6/xUDDfcukRVJwKJC5YOBaSQpj9XZhck7i9awoRts0/AoK7+GuJqiLrGZa7Ezo2rbTzDrBdhIxD793mLjarb0amGUFyZhqlldZX1gkvTeoDsiatEpEwAKaiwesvMHhxhHsd+TFThamJTLQhKsJLlJBAJJc12w12C+UmZzaldYOk42Bz1kVJDFtVRqgWxwcOSK9J0U0U3W5HELm2w27XqDyIWu8EWpSj8nVKSAKBZWSTm7gUjmski3zHxqUkhJYSubU5alXP1m2dkNVkmseswYjrpNCNjRrK2yUc/0gB9kIm5/tD46nq22DW8y0E+e/8A6SxbrLaWWDMnl09EYpKGUxfERUjLICFS+bIA4ShaXUWWtWKhSkAOGDg4j2iLJtc6hJUrJqTKvq1QhaSJmGaSt2HVdeMsXOeuuLdDJbBt7Zo/0HM+aYsdhDbaAYfS2fMHetWi+j2MhSlEhw+JRy1t6w2+GvSy3CXZilLdPohiqgzNDTd2x0XXhkWZAUcICXPTAzcmgB/JhM0mvbn55KSShIZLknie0/dHHuwtudSn0sR6QrxhFooyba6A5Z7ybEqHmGhjXKVwyf8AP51x6njokCpY0Hrjns6goO/dq/OcNiZ/xko/Wz2q2sBztv45rrBjMeRHqK7gicTr5lEEEEMVoEK4+TzxdK4zPeKjEHJ54ulcZnvFQRVdqvOa39zJ/I+qVeWy71LRZ5iQSEc6D+9zZH9Jioo+kdJLKmYEoWnECFOGfZrBDRRWldwGzTlBjhNQWahyLfmoMaHo6W0YYe7x0QaqhEgLmDtN1G8b+7Q8LHeoOHjQPScSyZc1RAI7iMixB4HshHj3JmlKgoaoITR9Y3jsVWknEbi198DsnW3bxxGo8NpVn2K0I5kqChiKqh6DNszR926Ou+Lr5+w4SCpVCDhTm1QGrX2tshUsV5p5pIwvV8hxz2uwP/EOtvWOalS0tiUEfVzBb7JfWawMY7EMJ1Gq0NdAYJWytza4mxOd25eII8slTtps5QooVmDGqHzlC0eIUJyEmqXV0SA4oe/Pi8IcE4ZMbeKztVCI3BzfhdmPuOYOXntTNotfplImy8IVillNWZjrYgu33xM2CcyZaZrhw8pbtTEUs+zEDn98I1jm4Vg768DnFiW+7nu2TNSC6CXLalLIPS84J74GVTTFLibpr+fytZ0ZPFU0rYZMnFwbivmOycB8sPEapuui8sYDlyOsOgH20Nf7wwLurEykqIB24KBjmydw2xT1234uUtKswMwQC47YsKwaTS1oBRNAH2ThBBzZsW3dEDnCTNmSHVvRM1C7tjE06Eeik5tgLDpBT5ABNe9MR0+wJJGJDlJo4l0OTttpGTfkt6zUOQ56m6vW2+yIC9dL5aUkSWUvIEoThG3X90OvhHaIVSno6iaQNha6+/PK/Fa9NLywoTJSaqzHRonsGs+yEuNtptKpisSySdpjmbEcIqHYtrP2fj3RVcesdfYvRaKlHR1KIxm71P4HopbRCzGba5ZYlKXWaDIJISGNKkg12xD6WXX8jtakS6IUAtILUSono02EEcGi4dB9ERZrOVTk/SzWKgQHSNSeNXO+mqKz5W0hN44E5Jko1AZlatW4iL9FK17zGNFgulpnOm61rtLWPHePNQ1ktYWG1tlHSIXEqaopEjZb01L7/iIfUUZHaZ4It0V0+x1o6nI6Yth57jx05KTgjzLmg9Ug8I9QKII1W1Y5rxdpuFcXJ34ulcZnvFQQcnfi6V50z3ioIqO1KwFb+4k/kfVdekSwMBLZKzBOtOwwpX5cEueplUUpLA4VtQOKa4m9NpSlzLNLSWGJalF26KcAbKvWjh5x55BKWABHSVv7X+6C9LnEO9CpcUDxIx2ZHlpnwO7cqXvKwGTMMtWomOWLN0w0cTOK1S+slOIjc2qlTnFaTJZSSDmIMQyYhY6+/ZVKqhaLSx/Cdm47Ry+k7RxBUlcVswzAlVRiBY5bx2xZ84hU6RzYBCukKKDAJbIO4bfFOpUxcRYug97mbMQFfVlqAqQxo7kVyb1RWqGYHYht9f7RGmmNRBgcbmMOtn/iR/8AJ8jwTfOSlUzmiEkFBxJwryy464qTSy4jZbQpH1TVJYih4/mhi0rJOe1TCWoG6x4HW+batkQ+llmlT5M9cwhBlLwpUpRYsASkPnUltbxCyQscComwhwMJ3A33OOncb2PjsVVw66IX/jMmwLAKZ09CFFqhKiyiDtPR4MYSyImtCB/6lZP/ALMv+oReqGBzCTsv6KjTTvidhbtt5HIjiNh4lS143eqUtctQ6UtRSri5qNoNC+8RxxZ3KHo1jAtUvMMmaz1TkFsM2yO4jZFcrsrKwnsIqDSh4EtwjMjMXXrNDXMqIwb57R792Wh4wTHRKspJZuNW4tGs2dRKUoBJUwAFSSaMANbx2yumRtiAc1ykFRwg66n/AEjfvi09BtBBJCbRaE/SM6JZH+HsKh9vdq45btCtAxZ8M+0AGbmhOYl/cV79XGsOcNllv2WrG11fclkZvfV1/IcN5/y5WCI+cNN72+U3haJw6vOYU+agBAPbhfti99ML3+TWGfP1plkJ89XQR/MoHsj5sgn0TH8Und78lk65+jUQQQQcQxZCmyjpl3ksa34/GOWCGOja/wCIXViGpmgN4nlvIr6C5MZ+O7JKmbpTfergjVyUeKpPnTvfLgjIVDQ2VwG8o2JHSjG/MnM8yuLlHv8AVZZ9kIyUmcCHIBrKbKOe779lzp3QKsWAZqamag5FdXdEVy59ayebO9sqF7QTSFMubhmZqDYqOK51B7f7wWgjcIGvGmd/E+/ZTLwzY4njtgdgjbvB3kZkbTpuT1Z62qZU9UOSoNur3+rZCBpzcIlTSpBBcYmDUDmlNn5yixLBPClzFBRLkAVQOxjqjm0msmOWXS5wkAnA+3MZDMxNdzXAjZ7t3qCB7S8xyfC4AHgcrH/x15ZXsVS8SFx3mZE5KwciO/bHLa5QSspBcPqjTBIgSs4FUGufST8Wkg7jsI5HTkrDtXKCmSkmUMc1QDsSEJO85r7COMI1vvKZOUVzVEkkltQJLlhqjlgjjImtz2pkkxdcDIbve5EMfJ1Z8d6WUbJuI/upKvuhch+5G7LitxX9iWo94w/6ojq34IXHh6qSjj6yUDmfAX+yuxSAQxqCGIOsRXOlei5kKVNSCqS1GzQSclP9WpOI0ORYsTZEKGl2mfMTBZ5KFTFN9IUAHAkh8NaBWF1Vo3Fxl4cRdZq0lLK+N92C+/kqzAWtSUIClKJACUuSTVmA11i0dDdDRZkidOAVPI4iWCMh+ttPYKZpMiVItAeWTJmsOkgqQ3OgCp6GPpAhsRAxbBV00W0mJUmyWlTrKRzU0gJE4YQopbEfpEg7aiubxYmhc1tx3ojW9JunZ1cYwjO/H+veibIIIIoIIqt5br4IRIsiT1iZq+Ceigd5WewRUsMnKHfPym8Z6wXShXNo82X0abirEe2FuNdRxdXC1vvNAqh+OQlEEEEWlXRBBBCSV+8lHiqT5073y4IOSjxVJ86d75cEY+p+c/mfVaCH5beQSry59ayebO9sqKuQsggihEWjy59ayebP9sqKsjRUGdM3v9ShNSS2YkcE2XHpVLkJVMWFKWwwyx1SrapRyA4GIu+9Kp9qPTVhRqQgBKRxbrcS8Q8ETx07I9ApKqumqX9Y852Ay22FvPaiCCCJ1RRBBBCSRFr8iNhP088ijBAO9wo+wd8VRF48jshrvxfamr9RaB3SRtAVfoHESG278Jzt05SZaigOshkAuRiOT7tfZFc37dCrvQm1lSpq1zmmYgj9ZYUalIBUkbc9sWVzTqxHVlu2njCrp1enNc2aFKApa0sCvpESkYQQ31plTrSIB0x7YaAjLJXtBANgdeKTr0lybS82Q3OBQaZgmLJMsjo1cGikOG1Cla9miWiE20oTNtLywkgjopClEKxAghikChcE9kLd5LPP/KZktSPpSFpIWSsEpAICnAJSSrM6toi8LHZ0oQEpZm1a98W6qTA3JSiR0LA1u0fi1uOvLwttQGABL0z2xGaU3v8AJbHPtGtEs4fPPRR/MUxKxWfLbfGGTJsoNZizMV5qKJ71KJ/cijTR9bK1qpSvwMJVPkwQQRsFn0QQQQkkQQQQklfvJR4qk+dO98uCDko8VSfOne+XBGPqfnP5n1Wgh+W3kFH8rNwm0Spa0kPLEwtrIOB24NFJER9J6Rnohj9Vf1sOod8fNkHOjCeqt72qhXOBsLZjbwy9M8+7YEQQQQUQ5EEEEJJEEEEJJEX/AMlkrDdcneZh75iooCPonk7S112X9k/epUCulT/xDmiFD8RTCpTAk5ARWU1CbZOmWyZVHNzEgKR9kBSSCogMOiElnririhw01vXmbKpI/wASaRLljapWeo5JxHs2tFfmeroWOzggIwGYtJl/4a0YFAlVaFJFT9bINA+ij1cirrhhOi4LatFqtWCVhMlKwSrosp0oSCOqaDEa7O+2dGrWF2dKfrSzzan1KQBr1jCUl98VZagiwhKEMVGiXIBUnnFyj0koDkBQL4iHTrFIsHQOyqlyFJWXWVBS1OpWJWEB8Rz6IQKACnbD6pl477ipZXjsgaW9+njzTNFA8qd6c9ec0AumUEyh+6HV/OpfdF8W62JlSlzl9WWhSzwSkqPsj5ftVpVMmLmL6y1qUriolR9ZMP6Kju9z92XihVc+zQ1aoII6LFd8ycVCUhSylBWoJDkJDAltbOMoPEgaoWATkFzwQEQR1cRBBBCSV+8lHiqT5073y4IOSjxVJ86d75cEY6p+c/mfVaCH5beQUtpFNwpCi7BKyWw5AA64+bVGsXxyj3omVLwK/wDckWgJLA9IJS2eWecUNBzoy3V++Ko1zHNsSMjmONsvW6IIIIKoaiCCCEkiCCCEkiPojk5U912X9mf61R87x9EcnXiuy/sz/WqBPSvyhz+yIUPxFQvKTbGUjC5WiWsISmp5yYKHABVggVf6xodcNJVKsdnKllPOlEwpohJWrEmax6xp0syMiBmRHq91fKbfNnTG5qTNXLlkgtiBlpc4iEZgjPiMo8XOhVrmotEx0oC0KlIJQUspOFbJCSS+EjLVXVEMDcLAEVmFmi5t3+/68Fz3ZdaplqVaZj9NTgJWpQAmy1ukskl8QAz+treHHQm9DPnT1BKkyublhOJOcxBWiYynJOSOAIhLt9pVaVCzyCMHNdJREyi5Si6UqAo6cVBSods4fNE7PLlLXJlsCAVFDMQFc2QWJKmJxZnbHKkARlMc8ucCd3vVcvKvefNXZMSDWapEscCcSv5UKHbFCRaXLjeHTs1nBySuYRxIQn+lffFWxc6NZhgB35oTWOvJbciLO5DEJTaZ85RDiWmWgEgElZKlNtIEsRWMekLKSFJJBBcEFiDtB1GLk0ZkYWg2VeJ4Y7EQrc5ZNHLMmWbcAUTlTEIZLYZhLkqUG6wSlVRmwd84qGGK/dOrRbLMizWjArAsKEwAhZISpLKY4TRWbQuxHTRvjZhkNynzva912ogggiyoFfvJR4qk+dO98uCDko8VSfOne+XBGPqfnP5n1Wgh+W3kEsct80pVZG1ong8DzUVTFp8ufWsnmzvbKirGjRdHgfp2nn6lCqtxMhaTkP6RBGWgaLyqLEEEEJJEEEEJJEfQnJzNa6bOr7MtR7lrMfPiUE5AnhWGy7eUO2WazJsqEyxLSlSRjlqxMokmuIbTqijWwOnYGt3q3TStjJLlO3ggzpqZKCcKWM1eEFKlBEqalLlZzwLyy2ao23ragrFYrOUgkLxdLDhMubjAAQGLpXQBx0gHpRIsOlM2SgolJlhwxVhJUaFLu+bEZfZG99lj0xtEsrIKVFaipSlAlRJQUHpAg5GOCncFdkrWOzuVYMzBY5YdKjimEMcaiFzpQqymDYlLejsGcxL8n1lmc5MtE9xMmSUBQKAjDgWoMzu+1wC4OcVJO0pmrmGatMtSiEhykskpyUlIUAC1ImLJypWyWpSkJkjE7/RnWpSvtbVHOI5qaRzC0alMbVRix+y8cqlv529Jw1SwiWP3Ugq/mUqFGOi8LYudNmTpnXmLUtTUDqJJYahWOeL8TMDA3cEOkdjcXIgggaJFGiCMtA0JJYgjLRhoSSv3ko8VSfOne+XBByUeKpPnTvfLgjH1Pzn8z6rQQ/LbyCVeXPrWTzZ3tlQtaC9Wd5yPYqGXlz61k82d7ZULWgnVnecj2KjRdH/t29/qUFrvjd3fZNMR6r/s4UUGakEEgguGILGrNEhFY3n/AI839qv+oxeVBjcSsWdYZUwdJCFA62B7QfhC1fuiQSkzLO7CpQa02pOZ4H/iOrQi0qMpaDkhQw7sQLjg4fthkhJXLDZVVLllRCUhySAANZOUO10aJS5YCpwExew9QbgPrcTHBc9iSLxmAZIxlI2OQPUFGG6EnvedAtE+0y5KMSiEJHYOAAzO4RosV+yZysMtbnYQoE8HFYXNOZx5yWjUEE9pUR7EiIG75hTOlqGYmJ/qEJcEdxdWBb7ikzh0kAH7SWSrvGfa8I983Oqzrwqqk1SraPuI2RY5iB0zlA2bEc0zEt2uD+d0JcY43svGhP8Al1ftT/SiGGF7Qn/Lq/an+lEMMJNf8RUaNI7P+lT/ADfCOzm5cxILIWkihZKgRC8NBUPWar+EfGGCwWJMqWmUh2Ttqalye8mEkcI0S7pFowgIVOkjCUh1JGRGsjYRm2UedBMp37n+uJHSW+ES5S5bgzFpKcIzAIYk7KPEdoJlO/c/1wk+5wZpriPXpBZwSkzUggkEdLMUOqJCImbopIUoqKVOSSekrMlzCUYttWzwjs/6VP8AN8IXNLrxlzTK5pYUwW7PR8LZjcYnRofZ/sq/jVCCoVPGEpWBt7hX5yUeKpPnTvfLgg5KPFUnzp3vlwRj6n5z+Z9Vpoflt5BKvLn1rJ5s72yoWtBOrO85HsVDNy59ayebO9sqEG5L+NmCwEBWIg1JDM+7fGi6P/bt7/UoNWi8jgOCsGE21aITlzVqdAClqLknIqJyaNnh0r9Cn+I/CMeHSv0Kf4j8IvKi1rm6Jhui6k2eXgSXJLqVtPDUN0e7zvNEhBWs+anWo7B8dUKdo00nKohKEbwCT6y3qiEtFpXMVimKKjtNf7CEuiMk3K7Ltvcy7Tz6qupWNtis29vZFhyZyVpC0EFJDgjIxVbR2Xfe02Sfo1EDWk1Sew+2EnPZfROGktwm0BKpZGNLhjQEGueog+2Iq59EpompXOwpSlQLAgkkFwKZB4zJ05X9eUk70qKfUQY9r06P1ZPev/rCTQHgWTZCdphfCVkSEFwkuojLFkB2OX/4jgvDSefNBS+BJ1IcPxVnEQ0JdZHbMp20J/y6v2p/pRDCIQbm0kVZ5ZQJYU6ipySNQDZbokPDpX6FP8R+EJNcwkqKXpHaHP0qsz9n4Rpm33PUGVNW25Texo4lFyTvjDQlNYIhs0Eynfuf64U2iVuS/TZsbICsWHMkMz7t8JceLiwVhQpWrRm0qWtSZoAK1EDHMyJJGqMeHSv0Kf4j8IPDpX6FP8R+EJRBrhovHgrav0qfSTPhETe1yrs+HnCk4nbCScmd3A2xM+HSv0Kf4j8Iir7vw2nA6AnDiyJLu27dCTxivmrp5KPFUnzp3vlwQclHiqT5073y4Ix9T85/M+q0kPy28gmK8bkkWjD8oky5uF8POISpnZ2cUdh3RxeBdh8ks/okfCMwREJHgWBPinlrTqFjwLsPkln9Ej4QeBdh8ks/okfCMwR3rX/UfFcwN3LHgXYfJLP6JHwg8C7D5JZ/RI+EZghda/6j4pYG7ljwLsPkln9Ej4QeBdh8ks/okfCMwQutf9R8UsDdyx4F2HySz+iR8IPAuw+SWf0SPhGYIXWv+o+KWBu5Y8C7D5JZ/RI+EHgXYfJLP6JHwjMELrX/AFHxSwN3LHgXYfJLP6JHwg8C7D5JZ/RI+EZghda/6j4pYG7ljwLsPkln9Ej4QeBdh8ks/okfCMwQutf9R8UsDdyx4F2HySz+iR8IPAuw+SWf0SPhGYIXWv8AqPilgbuWPAuw+SWf0SPhB4F2HySz+iR8IzBC61/1HxSwN3LHgXYfJLP6JHwg8C7D5JZ/RI+EZghda/6j4pYG7lJWKwy5KBLkoTLQHZKAEpDlywG8kxiCCGE3zKcv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66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gwbposters.files.wordpress.com/2009/02/gwb_poster_dope_preview_50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038600"/>
            <a:ext cx="2466975" cy="2447925"/>
          </a:xfrm>
          <a:prstGeom prst="rect">
            <a:avLst/>
          </a:prstGeom>
          <a:noFill/>
        </p:spPr>
      </p:pic>
      <p:sp>
        <p:nvSpPr>
          <p:cNvPr id="5132" name="AutoShape 12" descr="data:image/jpeg;base64,/9j/4AAQSkZJRgABAQAAAQABAAD/2wCEAAkGBxQTEhUUExQWFhUXFxcYGBgYGBgaFxccGBUXFxcXHBQaHSggHBwlHBUUITEhJSkrLi4uFx8zODMsNygtLiwBCgoKDg0OGxAQGy8lICQsLCwsNDQsLCwsLCwsLCwsLC0sLCwsLCwsLCwsLCwsLCwsLCwsLCwsLCwsLCwsLCwsLP/AABEIAQMAwwMBIgACEQEDEQH/xAAcAAABBQEBAQAAAAAAAAAAAAAEAAIDBQYBBwj/xABFEAACAQIEBAMFBAYIBgMBAQABAgMAEQQSITEFE0FRBiJhMnGBkaEUUrHRB0JTkqLBFRYjM2LS4fBDVHKTsvEkRIKjJf/EABoBAAIDAQEAAAAAAAAAAAAAAAECAAMEBQb/xAAxEQACAgEDAwIEBQMFAAAAAAAAAQIRAxIhMQRBURMiMmGRoRQjUoGxBXHBQtHh8PH/2gAMAwEAAhEDEQA/APVMJljQIosqiwHoKnEwqvtc04CuCpG2g5qY1QrJ605XvTXYDtMI9acTXL0GhkcyU4R1GzURhBfW+3Smx43OWlAlJJWxn2UkXFc+ytbTai8VjY4ULyMqINyTYVksX+lHBIbDmP6qlh/EQa6MOgszPqEjRrhjfY0J4j8QQ4CPM+rt7CDdvyHrVVF+k3AspJZ1IBNmQ3NulxcV5LxzxE2KnaWS+uijoijZR/vetXTdCoytlOXqG1sWvF/HONmYkSsi30WM5QB2uNT770HhvFOMjPlxEt/Vyw+TXqrEu9qQkXrXSUYrajNZv+DfpOnWwnRZB1K+VvyP0rfcE8T4bF6RvZ7ew2j/AC6/CvAXxQpqY/KQVJBGoI3B99VZOnhJDRyyifSrxHYbd6GzmsT+jbxu07fZsQbva8b9Wtup9ba3rftHuRvXI6no2nsbceZNDVfLvqe3am5ieppmQjf/AFrhftWCU5fDwXaSYE9zXeae9DGQ1zmUmt+Q6QrnGk09xbv2OvwNBs9MVyKKyy8g0oGwmIeJchld7M/mexaxdioJtrYED4UqjlPmN971yuhGbpbi0iYGul6EZ7Guq9ctFoQFvpUsoSMZnewH17AdSfdSwxHRvgdDVDxuYK5eRrW9m+wW9tNd9r9dRXU6fp4qGtq2ZM+Vp0i0bjhNzHAzW3ZiEFu9tW+YFcj4qCU5kZjDlQrK2dbt7IOgte4+YrK4zjkRjyrIwOa/skfqnzXIvp2631o7wzlnaMPJnEIEgUAKC5AAdlUC5Hm0Ox+FbVihOPuKI5JJ7M16QWOuotRAAGgFqaGrpNCGGMOEWSm5cni36W+MO+M5NzkiVbC/6zC5b5ECsOD616D+mHgZSZcUBdJAqMfust7X/wCoH5is7w/gSxIsk6l5HGaOEGwCnZ5DvY62UWJ71uUkooo0tyopFQ2v07/yvUrOAK9a4JgxDHnmIbOluTlAiUHoV2vVRxLw5hJblYOXfrGxA/dNxWZdbG6o0Lo5tWjzcydqbYmtRi/BMg1iZXHY6H8jVHicA8bWdSp7Efz61phljLhlOTDOHKBGSnLFrUoUU/S3T+dWlJc+A0J4hhgN+Zf4BTf6V9DEV4r+ivCjnyYhtVhTS25aQ5VA9dDXo8vGp115SuPuBrOB6MdGPpp76w9VJaqZdjaS3LSRW3NMBpcM4rFiFJQ7GzK2joezKdQaLaIE3NcvJ0Vu0zXHOCrGTTyVX/EfpUk6m1ht1oU1myRWJ1W5bF69xUq6DTGrOOB4pWLE5v8AdqVTONaVa45NkJRXmm5DRJppestFhJhsNsbgntWX8SQrLi1D5GWNNASDZmJzXXvZVrWYWXfT41lz5HyspDeYE/etYk36g5r/ABNdvp9sFpHO6h+4pX4G6gGIKAwZ1R4zbLvdZE021ynX16UR4alZS8xeMmPMMihgG8t2AkJtcC9harPhQkkTIkh5N2UJddR1Gb2svp2608okTRK/sOb5VDMoykBSdAAdBv20rTFcOirW6o10VzrTsTMsSl5HCKOp/D1PpTcJilkXMhzA9aoPGONF44wbEZnNtxoVU36G5NvcaGSdIuxx1Oi5EmHxcckYKSi1mRhsd1zIwuNbdK894Xw13xDh/aR/OehI9lB/hFvoKM4FiCMVFiL28jRyj7y9PiCL1o1mQs7hcuY3/M/Ss2TPUNuTZDBpnuAca4UJ1KSyZIrfqmzFuhJ7Dt161jv6pYzDtnw8yyx7kE5dBrYrqD8K2eI4PLiAHM4hJNo0ZQwb36g3PYa0/gmHlido5suYWN1N1YH2WF9Rex09KrismKF/YNwnL5oqzG676XAPzFR4nD8xcrqrDsRWxmiBFtPS40+VYzjPhBpiGXGMJdyDol/8KKbqOnWq8ck3u6L5ZPbSVmZx/gotrhzZtf7Nj9A34A1jpIWVirAqwNiDuCNwa9L4VgsZBMsc5EkbA5XBuQRr11+dRfpPgQpHIEXmWa7jeysq5WGx9sEE6iuhhzPXobtHP6jFHTrjsZbw54llwgdFCPFIRnRtCbCwIcagjpXoi4+6YaUxykzBSxR3tsQQE9kNcL2vm+FeMlq9c4BgMSMHAylbKFKjMQQSDYgFWF7HcAb1pyuK3aMdNljj+GqzmRGdHBssi2DZbAhWBFmHoRpROBikLqHk1Ol1Vh03IzkfSqabFTs+RZFMl/PZi2UfrZmVVsT8TR3AOJMBmkRxyy1rghmUAgsc2wvtfU2rnpvXs9hq8mww0GWMIXdyP1m3Ovp0qF4wD7VEtIAL30NC4mZT7+9U9YsdW+TXh1Czjua5zKHvfrXVUVx3K+DUialQzNau1YnIApVsaiNqKxS60OVppKhkPSaw79h/rQ/FsHz4tNHGqn1tsfQ7GpCtTwShRr8q29J1Li9MnsUZsSa25PPcZ4QUyc7JPEQLvlbKpCgXJYanoLA6/WrrGPE8MfI0kGhUqFba+Y20I03BI13rZQkEXrN8e4eIi0iAKjggm2kbH9b0UnfoCL9a6uq4e0wShR3wVKcrnfS513Idh+CgVlRi2kXmt5mmOcnoL+yo7ACwHurceG4F5ZyezZUUjY2XW3ca71gOEIORlJsYmeNr6WKEj8NaozL2I29E0pb+A6OXJYnUk2AqxScspt2IHyqmwfnPNOxFkHZe9u7fharXBAVgnsdOtSFjMfgZ5IHxLSQz4cjJGcwDG4sF0yuLgairCbjK8ySQMDmIHoFUW+d7n41WycPaR7Frga+g/wBar+OYYxxkbfzq6WV5EomaGGOO5Gmj4oZ0tE6rvmc7Iq+03baq/F8IURjEYbEmaM2vmIbN5st1dQLEHprVB4Z4gkQfnRtJC6FHygtlB3JQakEaaVe8O4jh+WsOFRlgQ3uwYZiDfQN5rX1ue1W1DHjfdlDc5ZFXAfjJ7BQdwLk9aw2J4disckpiQyBWAUXUC7upY3YjQKg+daxY+aWzOEU3Bbtft61ceGZMPh4RCrezcsxFsx6t8qr6Sai7Y/VxbVI8tw3gqWN//lLZVI8qst32JUOPZ0PboavsdNFGVHKdIml5IQMcq2vrluQT/wC+taDxCzPMVDAggkdhYADXrcOKkkw6lI3f2XZo2ta91cshF+ujCtuTI5OvBy1yT8Mw8aoOWBlOotpf4UU2DeW8aC2Yed7aKp0+LWvYfGgsEwjjAJ0F/hckgX/3tV/wN/I0hBCsRlvuQBYNbsdSPS1Y4Q92p8Idblg2VQFNrAAC/YaVX4xR+rb33/lRkmKQ7i/Y9aEYCsnV9QpbKmbsUNIHenhacyikBXPLhwX0rtdA9a5TWAIxh1NBtT8RNckmhmJO1X5Gm9iIeBT1qEinIhOgqtJt0glhzQAB17D86kIoJTlNl8zdT0HuoiWcL6ntXbwZdMbm+DFOFvYIUVg/GnDIBMqpEomxF2lk1uI1sGt0DMSq33sTW6he4uKw3jVyMfhuzQyj5MhrQ5XByXgWC96T8g0kQFgPcBVtEkcKWbVzrVXgwDIT90ae/pUWJWRTmOVr9S1iT2Asa5NWdeT2DjiG5yNnAjsxcDcmwCDbYeYn1tVNxnHNiDLEsZCoyqr/AHyQCbemooKfxNEkvKeOVG7mzD33Xp62o/BzAyIQbrcWsbg3p9Eoe5oquMuGc4fgThxZtSwvbtrtRY9Ba9c4zJ/bH0AFAT4zloznZVJ+Q/O1DeW5aqUbHYkmSTysVjjJXS3ma3mN+lvZHxrmKgIRYk/vJnWIG5LeY+Y330XMai4eW5SLa1hdie51J+ZNXPguAT4ozDWLDqUU9GkceYg9cq6fGtOKGqSXZGXLNRx33YdxuPlyWUaII1+GUA/gKBw+AkxDiEkqqksGB1QFrmQf4rnKL+vSr/jvCZpZM0bR5TYkNmBBHqL3Gg7VZcG4byVOYhnaxYgWGmygHoPxJrToets5Si7AOG+HsjlpZTMB7ClAoX1IB8zdL6D0q2xMpUCwuOtEFT0qFJQ2jafhSZpRS0J02aMce9ADyDoLfHSmFjU08OU9wetJX0sRf8R8a8/ONSalybk9tiNalFMArt6qCdsaVOVzSprICsbmm5qbf1pKaa7ISK1SRudh1qNEJ0FTKwX2dT3/ACp4eXwBk7SCMWHtdT2qCNC5/E0xEv8AzNSvNYZV0Hfqauc1PeXwrhCpVxyG4dlsQvSsV+knySYKW2glaMntzENvqtbDBIMt+9UP6RMCZcBNlHnjAlT3xHP+AI+Ndrp/fiXzMc/bOygwUts7Hpr8heoePysI1aMLnuCA97bHTT30ImLD4VpAdGQH5jX8TVujRyCxIP8AvpWFLS9zqN6jOcN4vM0q8zDIG9kSA7Dc9zb0q6weD5ct1UBMwbTYG2th01oyLCRpqAPfTnnAFSc74RIwS72Byvmdm7k/jUScPOJlXDja2eU9kU3C+9msPdenSubqiLnlfREH6x7k9FG5PStv4b4IMNHYkNK/mlf7zdh2UbAVdgxW9T4KOozaVpXJl8J4XmxB/wDk3hhB/uUYcyT/AK5F9lfRT8a2mCwqRIqRoqIosFUWA+FEMtNNblFRVIwSk5O2c5gva4v2pRzgm1VWKl85tTVlrkZP6jKM9KWyZpjgTVhuIxDgkXsKGBNTtLzF/wAQ+tCi9YuobctV2nwWw4qiUGlmpt6RNZxx41pE2qIyV0Npe9QhIHNKojLSo0AGZtSB33pBqjX+dSqoo2HglWTS3z9aStTCa4RRsAQGFduKFy0+GBmNh/6oJOTpB4VsssCNzfSpJVDAgi4IIPqDoaBxMtvIuw+tS4bEKAFJ1P07V2Omzwx/lXx3MuTG5e483x+Bbh+aORS+DYnJKATywf8AhyAbAX0baqhOGOg5mCmV4yf7tjmT3Bxt8a9lzK1xoe47/nWexHgjDFy8YaBjuYWyhvfHYqflWxwjL3Qf+zBHK47SRg8H9pdwcQVRF1Eam5Y9LntVhLjGLiNFMkrezGv/AJMdlUdWNbxOAQjTJc21JOp0tep+DcCgwwIhQKW1ZiSXb/qc6mk9C3ci38TSqPIH4W4F9nBkkIadx526KOkadlH13q/L0NJiUW92BI3AIJHwpkmLATMB8/fVnqwiqfZWZnFydhEkwG5tTWca+mthVZPjFdQTYG+muhv2pkeIsb/7tXPyf1GnUVsXR6fa2PfUkgWpKlRSYhVtdgLnTMQL/OpObXHld2zSvBMgqZhfUfEfzoLn0hPbWmjLs+CNBRFMK1DLKNCNj9D1FRHEUJKnRLsIK1JCoYZevQ/yoLnU5Gpsc1GVtAkr2JdtK5SJvrSo1D5ktggpwcUN1rt6rHCQ9LmVCDXbUwEyXm1hvFHiXHLjhhsGVuUDZSq3JIJPmbppWytXm/ibiaYXi6TSXKiEaLa+oZevrWvolc3te2xXm4RfeE/GMz4g4XGRBJhexAte2titz01uDrWiXjuHaTlCePmbZcwvft768yeDE4558cqtGEjIhA9prKQAD10JufXSqoLhWwcUcKsccXA0zXvm+Vtrdb1ql0mKbvji67MqWSSPZJPEOFhZg2IjVo7BgW1UnYEd/SqjifiuaN55i6LhxGPs7EX50hBIykHUaHQ1h4+GpJiuICcZ2jiLA9myC7ae6rPhuEE3BTmUOyCRkvqVIJ29bXoRxRxJbt7q/wBySk5djceCfGiYqJVkdTiLFnVVIFg1hptsR1p3i3xCcNBK4kCswIjv1a3lAFZb9HmPwpRI4ktOI7ysEts3V+t73+FW3jfDK+DmLKGKoxUkarpuOxqZuol66g7SskYLQ33Mh4XOFjVcZJipBMhPPGpzls2VdtTpfr8K1/E/EEGK4VjDA5uiG4IKsL6jTsax0vExBw7BlI4s0h80joCFKkgMR1b31X8NnzRcTs6veMEsoyq3mPmC9BWqFa3kfZ1+10Vt7KIfxF//AI3CtT7a/wDmteoM1tTsNa8pxl/sfDDbaUW/fFvwr1Umub1tVH+8v5L8PL/Y8s4pxXC4zGuZ3kMIUJDkB0bTW3vJ99bHB+LsDBkwxxBcoMmcgkXGnmfvVBgoP/8ATxsagAtCcumgOVbW7b1mYZ40wkmDfDMcWz6HJc7ixvvpY+hvWt4seVJb0kvv3K1JxbZ6pxLxbhIJBHJJZsme9iVt01G5PQVY4HiCSxrIlyjgMtxY2PpXmOD4dbiOEimUMVwyZgRcXUPb5fyr0xB20HasHUYseNJR5Lsc5SuyfNeuZaatOzGsxbZ0RmpVWoOYaaZDQoWwsUqGDGu0wAYGg8T4hwsTFJJ40cbqzAEX9KJfc++vKeLRu/FMTlwy4ogDyNewGVPNoR7vjV/TYY5W0+ysXJPTweoS+IcKgRmmQLJ7Bvo2ttKmfiUPNEPMUSkZgl/MR3+hryfx3h2P2OIRCN+Uf7JdlLN7I+VO8JcUbEcSwzMLMkXLY/eyI4ufmPlWv8DF49d9mJ6z1VR6PL4rwSsVbExhlJBBOxBsRTeJy4ISRNMITJJYRllDMwJ0sSNrn615pwOGV5cRy8JDif7U5jKBdbs1rXI99TePsQzYw5Bpho4tBslrMfhcrTLoo61GLfAHldWz02fjUKSrCzhZGF1XrYXPw2PyoTh/EcEyyYmLlWW/MkCgEaXN2tfavOG4q03EIsXYhDLGi39AoI/iJ+NSca4VLDi5MFE1o8S6ED0zXHusQfeABQ/ApbOTTat/5J6170eocPkgnQyRBWSS4Y5bZ+hvcXPbWq/EeIsFh25BkVCumUIcq3G2gtVpgMMsMSRKLKihR8OteX8YDvxLEpHh0nZhYBxovlTz69vfWbp8Ucs5Jt0vmPkk4pUjd/0xgMKodWiQSjMDGmr2Op8o796PwHFsPikblusijRgeg/xKenvryri3D3wj4WNkWZ1V3MZGZSWYnLbqBlqTh8R+w4rERuudyEeNBl5aM9zp2NxtpatcuihKKkpO29n+5X6ruqPQcPxrAO32dXiOtgmUZCbnQXGW+9LiPiTBYZzDJZWsMwERItbQEgWI12rDcV4ZhF4bDNGyify3s3mJ/XBW/T6Wp2JWZscoWJJZnw0YKygEXMQzMQevWpHpMb3t1v8AVAeVo9BxXiLCJAs5dTFeylVzG56BRqDR0XEI2hE4YcsrmzHQAdzXkfFMCuGaLCzMWAzSSiPWzOuVFHuAGvrXTj3fhTQg/wB1Ot/+hrkX9M4FK/6fFxTTe7+zD67vdG6w/jjAvKEDEMxtmKEKTsNd7bb0fx7xBh8JlM17tfKFW7EDf4a1geJcS5UURhjwbwoIymbK02e3mJQENfNfehOP437ViWMqO2SAKFjUnLIVzXt0FyflTR6FOa5rvuD1nXzPU8ZxaGKD7Qx/s8oNwLkhrWsPjtQeJ8W4dIIpyWKSkKthc363F9LV55NxQvwcRk+ZJljPuuXX6H6VVcQEsAGDk1CypKh9GHQdjf5g0MfQRfxPe39AyzNcHq/G/G2GwkgjkEhawbyrpY7G5Iqx4Xx2DERmWJwVHtdCttSCOlYTj+Jij4rC0xURiHXNYjZ+lZ9cWI48dNCpSGYrDENr3a5sPRQ3uvakXSQlBVaf2C8rTZ6f4e8UQYzmCLMChF8wAuDsRrtpVvnrx3wpj0gxsHLV0SSMRvnFrsRqw9M1q9eBrN1eBYp+3hjY5OS3JwaVRC9Ks1lhEiFjp/oPWsjxrwOk2IeZZ5EL2vlA6ADfe2grXzy5fIun3vU1zJ33rQpPC/Zz3FpT5Mung1M+GfmSEwAb2OfzFrm+29T8O8IxRYtsSpa7ZrJplBb2jff/AN1obGmNKFIBIBOgud6D6jI9r7BWNXsjJy/o1hJaQzTLmcmwy21JJ1ttrR6+Eos+IYsx56ZCDayiwFwd76CrPj/Ho8OI8+Y3OUZRe3VmPZRpc0JiePqJDGscklmVXZFBVC1rAkkG9iCbA2FXzyZpVpe1CxjBcgQ8EwiKGPO9oZDJfS7Ekb6W6DbtR2N8PRy4qPFMz547WAIynLe19PWuJ4hjMs0VmvCpYm3lYAXYKb6kXAPvpreLIQYgVa8sJlXbYC4Xf2jY291VN9Q337/fkasZest6qYvD0aYlsUM3MYZSL+W1gNv/AMim/wBYQZMkcTu2VWIBjBGZcyizMCe1xoCam4RxgzxtI0TRKL2LMpvlJDHynS1qqUMkE2NakcxfAo5J48Q2YSRezY6ddx8aGh8K4dZ5JgCOYpVowf7M5vauvrTW8UoAS0UiqY2kjY5bShBc2sSQbEGzWp2K8SqmbyMSscT2uouJWKgXPa2pqxLOtlfgR6GDYLwFhI5BJZ2sbhWa6jtfS5+NW8nBIjiRibNzQLA38trEezt1qDhnFjMhbKUszKQSCLqbEhhoR60CvioWLlGEIVmEmZbsF7R3zWOtj+FBvqJtpvdbBqCLPD8DiTEPiQG5jixJNwNth02FQ4fw1Askz5STOCJFY3Qgm5GXbeg5vFeRgskLoxMe7KRldsma47Ei49ajxPiwB1UIPO0gUs4UERuEJ2OpJ0HpRUeo/wC/IlwCMB4GwccnMWMkg3GZiyg9NDv8b7VZcG4JDhpZJI1IMx89yTfUnQHbUmqjD+JicQ0XLFgXUsHuwyKGLGPLouoF77mlw3xokqqMhVhzSwJ1VUUMptbUMDe9WR/EXqbYj0diWbwPhgHjyNZnzt523F7EdtzU3FfC0E7RtItzGAFsSNBawNtxpQuG8bxzckBCGeN2bX2Cl7IdNyAx+FBJ40P2cTmNTdkGRHZmAYXJN0GoAJsL7b0Zw6jV3/8ASJwotOM+FoMSwkmXMwFvaYab2sDrSxvhyCWNImSyRnMqqSoB26b0D/WaR8jQxxyK0pjVmkIB7GwQ6EVqJV0BGzDT07iq3HNGO74DcWyr4hwOKcxmVcxjN11IIOnUe4fKrZUpimuseorO5SkqbHpImUUqFz0qmkJLh1Hmdth9TUJYk3p2IkHsrsD8z3qLPVuVpVBduf7iR8ky1DiMEkhUuLlTca0tTQ/EYZcyct8oU+f1pIp88FkXvyC8c8NpiXLSOwHLMaqCVALG5YkHzX8uh00qubwUM4LTkqShZSozM6qq5la/lzBRcWNR+L8PPO2SJfLHGZASWW8hNktYHMVCnQ/eFB4sYiSXO2HzluU0ZkVisahVzKCGHLcPmJJve4FbMevSveUyq+C3h8GorBhK+e0ucnUMJQc3kJsupB07CpMX4QiaII0hJMMcanS68omzi3e+o2qnwcOKE5xDR6zrMrgFsyixMOZToLWA0+8ajn4ZieXC6Kwkw+EjQIdnuCssfvtY++1MtXeYNvBfNwBedG7SghCGjGVQ4yplsJAblOuUD40bw3AokRiVw63a+o/XJYjT3kVm4uHPzoQYi2VYlcSRq0dglmZJhqpGYgqb3PSrnw5w4wROpjWNzJLsALjO2TbcWtVWVPRblfA0eeCGDw8luU8zSKiMiISt41cWOoFybWAJof8Aq3HlcPOz540UlimiRsSNgBbW16AwXDXJiBhaOaMyc2bTLIGVh7e75iVNjtao4uHTtFlaEqUwbwalTna4tax2NutPvfx/wLt4NBwnh0cefkyZoydEDBkjOt8ttQD22qsXwth87IWLXVssZK3QNcEqQM1tTa5Nqn8M4GSFpFkUeYI3MUBVNlC5Cg2YW360I2AxP2r7QFW3OK2t5+VlyXzZrZf1rWvSK9cqn/yN2WwYvBI2jIkmaXmLyldmW4F7hVygC9xe++lLFcKw6LE3PMQiUx5g6D2iCysSDqSoPeq6HC4kRYcfZ2zYebNbMg5gIkF1N9PaG9TYrhGIMJKoc32sy2VkzZSm4L3XQ6airYp7+/8AgRteAl+FYXmKRKBK7GRSHXO4YAFR95Dbap28MQ3U2YFYjDcHUodNdNx3oL7BiDMjhGQ/2eYlo3Rgh1zJYWcXNimmtalSazZZyjVSLIpPlFbgPDUGYmxBL59D15Zjt7spOneosF4dSNUXNI4jIKB2uBZSoFgALWJq6ja1J31qS6mcoKNkUEnZV4Tw/EiqiAhVk5qi+zXJ+Wu1XFzlt0veoXmO9NMpqpyl3YUkPNcDdK4GJpy0gzEEpU8UqNsgODr866BTGjI19/40kQk271FF8EYbhI7Auens+poDHYoRFLgtnNtOlG4o7KP1fx60NrWjI0morhfyLj8spvGHHfsqoEKB2zN59iqDUAfeJsBUHEPEGrGN0RI0iYlo3kLcwZh7HsoANWsdfdVy+DBcuVGYrkJ/wk3t86DbgEByHlLeMBV9ANl31Hob1IzxJJNAak+APD+Iw2MMQKGMhlX72dFDEn0PmAH+Ghh4rkVMPIyqUeHPMwHsFzljNr+zmGtXf9Gx2Vcgsrl1HZje7e85j86avD4FRhaMDJy2W40jFzZhfQXJ3p4zxPdRA1LyBYXjcxbDsxCI6xEuIs6Z5L+VrNmS5K5eh60b4cmmkErSyK9pJEACBbZGIvcHr2rsPD4MyyKiXUBQRqLL7I00NvpQMHiPDqCEWQZmzZRE4Ll2IzKLea7A6ipKSnDRCIUtLtsavGZOW2JLxcsc0crL5/JcKM97lrjUW2NVuG4xiJEQc4K4nETnlAXDjMrBW20uNtbUVNisD/fcrM0gLNliLOArWYuAPKAy9e1TpxjDNJ/dO5KrLnEV1IQaPmNrgX3p0l2gL+4OvHZQ+QqxtihFzMqhctgSu98x16U7DcXmKwzCRWWUsrRZVHLIVjow1JXLY39dqk/pWAoJOQ4zuGQFVDO2XMHHmtsNyajixuHE/lw0iyOuZn5QHlO7E3vbuaFL9BP3H4bjrlMM2YOWw8kjgW8zKgYCw21J0rh4o5izJilkeQRkRjlKwubuI2tYG17Br7b1DhOL4SOBp0jyKr5SFjAa7W1sOhBB91SYjiGGRJAuF5qMyBsqx5Cz5ShOYi9yw1poJavhA3tyXHB+JqcOsjudB5i4VWHmI8wGm4tcaGs9xPjMtrCVlU4qRAytGl0VLgB3BXe/yo/hmLjklkjEBBKhZL5CFyC4RkDE5bMbEC2tHnAx5QvLTKNlyjKPctrCqnpxSuS5G3lsZzinGsQjcuJyxkjikjN1bSMEzDMBYk5frpXMXx2SROYsrBHMjqgcRyCNAqgozCxswJyne9aYxDTQaCw0Gg7DtTRhVNgVWw2FhYe7tUXUQ/STQ/Idh58yKQDqoOvtajr604U2FbEGpiR0rLzuWHY11Fdc2prbVxDoRUrsCx2Y0qYKVQJE0utFYOQAlj0GnvoFomvsdz09acsDHoflV2NThLVQjaaqyYy9aXOrgw57H5U4Reh+VK4S7oKa8nOdXBN6U8xHsflTOWex+RoenLwNqXkY8/pWVxXh1nVlzRezOA6gh35xvaQ21C+l9htWpeE9j8qj+zN0B+VW45ZMd6Vz8hJKMuRmDiWONY0UKqiwAFhVGvhVeQI81mzqzuLhmCkkKDe40bStDyG+6flTxC33TQj60d0mF6XyZvDcEnjYMksd8nKN0NigJKEgEecZm9DerLDeHlRVIeyrA0FranMQc1/5VZ8lvumuNE4/VNWKebuvsLpj5KJPCTLCkROHIJW45BCtZct281y+xuCKkk8OkLlWUgjDtACRc6n29/fVoXfbKflXLSfdNSc80nsiJQXcp4PCyo11kbJeJirXa5juDqTsQbW9KdhfDMaRvEJCFaZJBpfIEZWCjXUeW1XKJIf1fwrpif7tK31HdMn5YDBwsfaRM75spYpZAGGYZcpkGrJ6EUY7VIsD75TUZw0l/ZpZRzTSuPAY6U+RQldb9tPfSU1IMI/3fwp4wb/d/CleLI1WkNq7sh51OWWpVwL/AHfwrpwLjp9aCwZV/pYdcfIxZbix+FdRqeuDfsPiaX2STsv73+lN6OWr0g1ROuBfQ6e6lXVwsnZf3v8ASlT+lP8ASDUjHS+JMSCfONz+qO9NXxViR+uP3RVdNufeat+LcGjVRlRgz5BGcxbOWALAjYb10optHTnHDBpOPJEPFeJ/afwim/1pxN/7z6ChR4enJsAvTdgL3vYD18ppicBnJtYbA3zDL5iQBfvdT8qbSw6cHhBcvinEn/iAe5RUf9aMV+0/hX8q5F4dnYA2XW2mYX1BI09bGpcX4fY5DEtwUjLC9yGZcxJHQaH5UdMqJ+RxSIj4oxJ/4pHuC/lXR4kxNv70/JfyqGbgciLmbL7WUANdmJANlXrowonAcGLRzZhlkTl2znJlu2t7+negotsZxwqOqkRnxJiv2p+S/lTR4ixP7VvkPyq2xPhxTNkAyrzEXNn7xZioBGpPehf6v5kTllSby5muStlKgdP8VtBR0Mr1YPCBV8QYj9q30/Ku/wBNYj9q/wAx+VcxfBmiXMzJqSoAa5OU2JA7fnRUfAmIVsy2YMbnMLZVDHproRtS02W1hSvYCbjGI/at9PyqM8XxH7V/nVtDwXIZeZl0jkKi58xVQcw9Bcb0DgMCjxSOzWKlLDXq2ugHXaoosRvFTaXHyB/6bxH7V/p+VL+nJ/2r/P8AKrLifADzHKlBHdj18mUgEEH1YVXcLwo+0qrAOoZgTupsrEH6XouLugJ4mtSS+gw8WmP/ABX/AHjXV4hMf+I/7x/OiIeBnKrFrBs17qbrZc+3XSu4nheRXbOGy2NgOhCkEgm49r12oOMkMp4WyBsdKd5X/eP505cbJ+0f94/nReE4OXSNs2UuwFiNgwJBGvp6VDjMCEjziQG4BUWOouRffQ6UNEqGU8N1/gZ9tk/aP+8351xsW/33P/6b86Jw/D43jhsxVn5mY5bjyi9t+lvjUmF4Zqrq9weWVJTTzSZdQe29qPpyFeXEuV9gDnv95v3j+dMMjfeb5mriXhNwWMgDElrZbKBzeWTodN70JxvDLFkVd/NmJ9rRrC4GltLj30HBoMMmOTSSAhO33m+ZpVEHpULZZpj4I5JDc+8/jRy+IJgxII1Ci1rgZQArAfeFt6BZNT7z+NIR0ydAcFLlB68dlzFgFHmVyAul1vY/xUouOyAZfKVyhbFRbQkg++7Gp+DSIolVigzpYFhcXBBt8r/ECn8XaDJaLITmBUqCGC5fMH7nNTrjkpaipaXEgj41MBcEWXJrl0GVWVfoWriccmGWxAy2HsjzACwDd7An51e4qCNAFePKm6sR5A2RQFZhfNrmNyKp+JYiNoQqctSrv5QDexIIKtbbeg1XckJRk/hAp+IOwAJAAYsAoygEgDS3oK7BiZCGjU35hUEbliD5dTVpA2GCRk8vMRECCDoVzZ8xt101odcUiYxXUjlh1ucosNBmIAFtO9vWhW/JbqTTWkmxfEcQjAuQPOGUrYqWRcmhG9hpauScVmjCscoVjIMuVcpuRnBS3cD5UTgWRyGULmVWJsFFmMoK2DWW5W4qPFYpFVo5EVWtM2UrmKMzBo7H11p9K8mfX20FbiMTI4sw0jF7WAyhzfb1qWTj0rWBboRsNbqFOttbgAfCi8TjoWfMxVr8mwyaqFI5gJtrt8qdhZ45CWRVDKp1sq6826gZrLcrpS6V5HeSlvADl4zN5kLkXuGBA0uACNtNAKgw2OKBgraMLHQG9j6imuuXE/2oKDPmYCxKgm+nQ71cNxaEOWGt+Tc5L+yfPuOo91KoryO5Vso3ZWnict83MN7nt+ta+m3QUIMZIuYK7AN7Vjv6/U1eDjERN/ZfKQHCL5bSZlGXr5dKenGEa8aofOZBlCi13ZSmnpY0aV8i62l8BTw46ZMrMWZbMEudvLluB6XoNp5CMpdiCb2uTc9T9KvPEjZ1BUoyK7C4a7BmA8tiBYeXbWnJx+NStlYgFCVIFkyqVbIfW96ldmwRlspKJRjFygABnsNQLnTe1vrURlky5Lvl9rLrb32/nV3JxtApVA4/s0QHQHysxN7dwbVJJx+O7WVgSBZxlzXBJ1BuADfp76mxG5/pKeZZY8qhmylQ+l7Astz8bU7CYiQI8YDm4Ura/lytmLAfDerBePgKRkN8qBb9GC5WPuKmnP4gTMxyuVIPlOW1yb20FwPW96LpcMD18OJVYHGFZFLs5UHWxO179++tqJ4rxFZF2UvmJLhAlwRsQN/fVU0tDtLQ3ot0R1KQYHpUEJTSqUTUWjHU+800tUc0gzEXF7nS+u/ao2pUWWTMaUUhVgw3BBHbTXahc5qJpDRSDqLfF8RLAqFChjmYC/mOtjqfU7UHzaGw8q5vOCV6gfjRoxEOvl6fI5ff3/GjQmrRtFEXNprS0UmJw1/Ya19vS1rb/G9NZ4s6kL5QNR+B31qUhvUk+w2DiLIpSysrEEqwuLjY++opsSzsWJuTREs0ZdSEsg3XvrUqYqG39127dDqP996Gwlu70gOY0Th8UyBlFirWuCARcbH371ImJi6x31+BpsM8YL3juDfLr7P+9PrUI22t4kMkxY3JuT1povR322L9lbW/Q9Lf61HhsWirYoC2up9evwpbCpSrgGDetSo+Ugg2I2I3qXCYtVFigbW+v+/SutjFz58gta2XptvtUJb4ojxONZz5mv8AK1++nX1ofNR8nGO0ag2toN9x/P6VBiceXFsoHmzf6X+NTYEZPwD1w+40eeKNroPy2/Ko5uIlgQQNQRuerE/S9AOqd8Ad6dpUZFOVaIw146HMRopvfURopgZxUpUg1dprK9j3yXwBw65b7Kmbvme//lVfiPBGBuf7Afvyf5qVKg2cmE5eSrn8IYMbQ/xyf5qpcV4awwJ/s/43/wA1KlUTZrjJ+SixHB4QTZP4m/OqmbCIL2H1P50qVWIeMn5ITAt9vqa6sQ/2TSpVC+3RMkC9vqakjw632+ppUqUNuiwgwEZ3X6n86Kj4XF936t+dcpUorbLPDcAw53j/AIn/AM1Gx+FsLf8Auv45P81KlSWU5JNdw7D+D8Gd4f45P81HR+CMD+w//pL/AJ6VKmMmXJNcN/UNg8CYA/8A1x+/J/mopfAfD/8All/ek/zV2lQRS8uT9T+oQngPh/8AyqfN/wDNUi+BOHj/AOrH9fzpUqsQjyz/AFP6kg8GYAf/AFYf3acvhDAjbCw/uCu0qYGuXk7/AFUwX/Kwf9tfyp6+GcGNsLB/20/KlSqE1S8j/wCgML/y0P8A20/Ku0qVQmp+T//Z"/>
          <p:cNvSpPr>
            <a:spLocks noChangeAspect="1" noChangeArrowheads="1"/>
          </p:cNvSpPr>
          <p:nvPr/>
        </p:nvSpPr>
        <p:spPr bwMode="auto">
          <a:xfrm>
            <a:off x="155575" y="-1790700"/>
            <a:ext cx="2819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AutoShape 14" descr="data:image/jpeg;base64,/9j/4AAQSkZJRgABAQAAAQABAAD/2wCEAAkGBxQTEhUUExQWFhUXFxcYGBgYGBgaFxccGBUXFxcXHBQaHSggHBwlHBUUITEhJSkrLi4uFx8zODMsNygtLiwBCgoKDg0OGxAQGy8lICQsLCwsNDQsLCwsLCwsLCwsLC0sLCwsLCwsLCwsLCwsLCwsLCwsLCwsLCwsLCwsLCwsLP/AABEIAQMAwwMBIgACEQEDEQH/xAAcAAABBQEBAQAAAAAAAAAAAAAEAAIDBQYBBwj/xABFEAACAQIEBAMFBAYIBgMBAQABAgMAEQQSITEFE0FRBiJhMnGBkaEUUrHRB0JTkqLBFRYjM2LS4fBDVHKTsvEkRIKjJf/EABoBAAIDAQEAAAAAAAAAAAAAAAECAAMEBQb/xAAxEQACAgEDAwIEBQMFAAAAAAAAAQIRAxIhMQRBURMiMmGRoRQjUoGxBXHBQtHh8PH/2gAMAwEAAhEDEQA/APVMJljQIosqiwHoKnEwqvtc04CuCpG2g5qY1QrJ605XvTXYDtMI9acTXL0GhkcyU4R1GzURhBfW+3Smx43OWlAlJJWxn2UkXFc+ytbTai8VjY4ULyMqINyTYVksX+lHBIbDmP6qlh/EQa6MOgszPqEjRrhjfY0J4j8QQ4CPM+rt7CDdvyHrVVF+k3AspJZ1IBNmQ3NulxcV5LxzxE2KnaWS+uijoijZR/vetXTdCoytlOXqG1sWvF/HONmYkSsi30WM5QB2uNT770HhvFOMjPlxEt/Vyw+TXqrEu9qQkXrXSUYrajNZv+DfpOnWwnRZB1K+VvyP0rfcE8T4bF6RvZ7ew2j/AC6/CvAXxQpqY/KQVJBGoI3B99VZOnhJDRyyifSrxHYbd6GzmsT+jbxu07fZsQbva8b9Wtup9ba3rftHuRvXI6no2nsbceZNDVfLvqe3am5ieppmQjf/AFrhftWCU5fDwXaSYE9zXeae9DGQ1zmUmt+Q6QrnGk09xbv2OvwNBs9MVyKKyy8g0oGwmIeJchld7M/mexaxdioJtrYED4UqjlPmN971yuhGbpbi0iYGul6EZ7Guq9ctFoQFvpUsoSMZnewH17AdSfdSwxHRvgdDVDxuYK5eRrW9m+wW9tNd9r9dRXU6fp4qGtq2ZM+Vp0i0bjhNzHAzW3ZiEFu9tW+YFcj4qCU5kZjDlQrK2dbt7IOgte4+YrK4zjkRjyrIwOa/skfqnzXIvp2631o7wzlnaMPJnEIEgUAKC5AAdlUC5Hm0Ox+FbVihOPuKI5JJ7M16QWOuotRAAGgFqaGrpNCGGMOEWSm5cni36W+MO+M5NzkiVbC/6zC5b5ECsOD616D+mHgZSZcUBdJAqMfust7X/wCoH5is7w/gSxIsk6l5HGaOEGwCnZ5DvY62UWJ71uUkooo0tyopFQ2v07/yvUrOAK9a4JgxDHnmIbOluTlAiUHoV2vVRxLw5hJblYOXfrGxA/dNxWZdbG6o0Lo5tWjzcydqbYmtRi/BMg1iZXHY6H8jVHicA8bWdSp7Efz61phljLhlOTDOHKBGSnLFrUoUU/S3T+dWlJc+A0J4hhgN+Zf4BTf6V9DEV4r+ivCjnyYhtVhTS25aQ5VA9dDXo8vGp115SuPuBrOB6MdGPpp76w9VJaqZdjaS3LSRW3NMBpcM4rFiFJQ7GzK2joezKdQaLaIE3NcvJ0Vu0zXHOCrGTTyVX/EfpUk6m1ht1oU1myRWJ1W5bF69xUq6DTGrOOB4pWLE5v8AdqVTONaVa45NkJRXmm5DRJppestFhJhsNsbgntWX8SQrLi1D5GWNNASDZmJzXXvZVrWYWXfT41lz5HyspDeYE/etYk36g5r/ABNdvp9sFpHO6h+4pX4G6gGIKAwZ1R4zbLvdZE021ynX16UR4alZS8xeMmPMMihgG8t2AkJtcC9harPhQkkTIkh5N2UJddR1Gb2svp2608okTRK/sOb5VDMoykBSdAAdBv20rTFcOirW6o10VzrTsTMsSl5HCKOp/D1PpTcJilkXMhzA9aoPGONF44wbEZnNtxoVU36G5NvcaGSdIuxx1Oi5EmHxcckYKSi1mRhsd1zIwuNbdK894Xw13xDh/aR/OehI9lB/hFvoKM4FiCMVFiL28jRyj7y9PiCL1o1mQs7hcuY3/M/Ss2TPUNuTZDBpnuAca4UJ1KSyZIrfqmzFuhJ7Dt161jv6pYzDtnw8yyx7kE5dBrYrqD8K2eI4PLiAHM4hJNo0ZQwb36g3PYa0/gmHlido5suYWN1N1YH2WF9Rex09KrismKF/YNwnL5oqzG676XAPzFR4nD8xcrqrDsRWxmiBFtPS40+VYzjPhBpiGXGMJdyDol/8KKbqOnWq8ck3u6L5ZPbSVmZx/gotrhzZtf7Nj9A34A1jpIWVirAqwNiDuCNwa9L4VgsZBMsc5EkbA5XBuQRr11+dRfpPgQpHIEXmWa7jeysq5WGx9sEE6iuhhzPXobtHP6jFHTrjsZbw54llwgdFCPFIRnRtCbCwIcagjpXoi4+6YaUxykzBSxR3tsQQE9kNcL2vm+FeMlq9c4BgMSMHAylbKFKjMQQSDYgFWF7HcAb1pyuK3aMdNljj+GqzmRGdHBssi2DZbAhWBFmHoRpROBikLqHk1Ol1Vh03IzkfSqabFTs+RZFMl/PZi2UfrZmVVsT8TR3AOJMBmkRxyy1rghmUAgsc2wvtfU2rnpvXs9hq8mww0GWMIXdyP1m3Ovp0qF4wD7VEtIAL30NC4mZT7+9U9YsdW+TXh1Czjua5zKHvfrXVUVx3K+DUialQzNau1YnIApVsaiNqKxS60OVppKhkPSaw79h/rQ/FsHz4tNHGqn1tsfQ7GpCtTwShRr8q29J1Li9MnsUZsSa25PPcZ4QUyc7JPEQLvlbKpCgXJYanoLA6/WrrGPE8MfI0kGhUqFba+Y20I03BI13rZQkEXrN8e4eIi0iAKjggm2kbH9b0UnfoCL9a6uq4e0wShR3wVKcrnfS513Idh+CgVlRi2kXmt5mmOcnoL+yo7ACwHurceG4F5ZyezZUUjY2XW3ca71gOEIORlJsYmeNr6WKEj8NaozL2I29E0pb+A6OXJYnUk2AqxScspt2IHyqmwfnPNOxFkHZe9u7fharXBAVgnsdOtSFjMfgZ5IHxLSQz4cjJGcwDG4sF0yuLgairCbjK8ySQMDmIHoFUW+d7n41WycPaR7Frga+g/wBar+OYYxxkbfzq6WV5EomaGGOO5Gmj4oZ0tE6rvmc7Iq+03baq/F8IURjEYbEmaM2vmIbN5st1dQLEHprVB4Z4gkQfnRtJC6FHygtlB3JQakEaaVe8O4jh+WsOFRlgQ3uwYZiDfQN5rX1ue1W1DHjfdlDc5ZFXAfjJ7BQdwLk9aw2J4disckpiQyBWAUXUC7upY3YjQKg+daxY+aWzOEU3Bbtft61ceGZMPh4RCrezcsxFsx6t8qr6Sai7Y/VxbVI8tw3gqWN//lLZVI8qst32JUOPZ0PboavsdNFGVHKdIml5IQMcq2vrluQT/wC+taDxCzPMVDAggkdhYADXrcOKkkw6lI3f2XZo2ta91cshF+ujCtuTI5OvBy1yT8Mw8aoOWBlOotpf4UU2DeW8aC2Yed7aKp0+LWvYfGgsEwjjAJ0F/hckgX/3tV/wN/I0hBCsRlvuQBYNbsdSPS1Y4Q92p8Idblg2VQFNrAAC/YaVX4xR+rb33/lRkmKQ7i/Y9aEYCsnV9QpbKmbsUNIHenhacyikBXPLhwX0rtdA9a5TWAIxh1NBtT8RNckmhmJO1X5Gm9iIeBT1qEinIhOgqtJt0glhzQAB17D86kIoJTlNl8zdT0HuoiWcL6ntXbwZdMbm+DFOFvYIUVg/GnDIBMqpEomxF2lk1uI1sGt0DMSq33sTW6he4uKw3jVyMfhuzQyj5MhrQ5XByXgWC96T8g0kQFgPcBVtEkcKWbVzrVXgwDIT90ae/pUWJWRTmOVr9S1iT2Asa5NWdeT2DjiG5yNnAjsxcDcmwCDbYeYn1tVNxnHNiDLEsZCoyqr/AHyQCbemooKfxNEkvKeOVG7mzD33Xp62o/BzAyIQbrcWsbg3p9Eoe5oquMuGc4fgThxZtSwvbtrtRY9Ba9c4zJ/bH0AFAT4zloznZVJ+Q/O1DeW5aqUbHYkmSTysVjjJXS3ma3mN+lvZHxrmKgIRYk/vJnWIG5LeY+Y330XMai4eW5SLa1hdie51J+ZNXPguAT4ozDWLDqUU9GkceYg9cq6fGtOKGqSXZGXLNRx33YdxuPlyWUaII1+GUA/gKBw+AkxDiEkqqksGB1QFrmQf4rnKL+vSr/jvCZpZM0bR5TYkNmBBHqL3Gg7VZcG4byVOYhnaxYgWGmygHoPxJrToets5Si7AOG+HsjlpZTMB7ClAoX1IB8zdL6D0q2xMpUCwuOtEFT0qFJQ2jafhSZpRS0J02aMce9ADyDoLfHSmFjU08OU9wetJX0sRf8R8a8/ONSalybk9tiNalFMArt6qCdsaVOVzSprICsbmm5qbf1pKaa7ISK1SRudh1qNEJ0FTKwX2dT3/ACp4eXwBk7SCMWHtdT2qCNC5/E0xEv8AzNSvNYZV0Hfqauc1PeXwrhCpVxyG4dlsQvSsV+knySYKW2glaMntzENvqtbDBIMt+9UP6RMCZcBNlHnjAlT3xHP+AI+Ndrp/fiXzMc/bOygwUts7Hpr8heoePysI1aMLnuCA97bHTT30ImLD4VpAdGQH5jX8TVujRyCxIP8AvpWFLS9zqN6jOcN4vM0q8zDIG9kSA7Dc9zb0q6weD5ct1UBMwbTYG2th01oyLCRpqAPfTnnAFSc74RIwS72Byvmdm7k/jUScPOJlXDja2eU9kU3C+9msPdenSubqiLnlfREH6x7k9FG5PStv4b4IMNHYkNK/mlf7zdh2UbAVdgxW9T4KOozaVpXJl8J4XmxB/wDk3hhB/uUYcyT/AK5F9lfRT8a2mCwqRIqRoqIosFUWA+FEMtNNblFRVIwSk5O2c5gva4v2pRzgm1VWKl85tTVlrkZP6jKM9KWyZpjgTVhuIxDgkXsKGBNTtLzF/wAQ+tCi9YuobctV2nwWw4qiUGlmpt6RNZxx41pE2qIyV0Npe9QhIHNKojLSo0AGZtSB33pBqjX+dSqoo2HglWTS3z9aStTCa4RRsAQGFduKFy0+GBmNh/6oJOTpB4VsssCNzfSpJVDAgi4IIPqDoaBxMtvIuw+tS4bEKAFJ1P07V2Omzwx/lXx3MuTG5e483x+Bbh+aORS+DYnJKATywf8AhyAbAX0baqhOGOg5mCmV4yf7tjmT3Bxt8a9lzK1xoe47/nWexHgjDFy8YaBjuYWyhvfHYqflWxwjL3Qf+zBHK47SRg8H9pdwcQVRF1Eam5Y9LntVhLjGLiNFMkrezGv/AJMdlUdWNbxOAQjTJc21JOp0tep+DcCgwwIhQKW1ZiSXb/qc6mk9C3ci38TSqPIH4W4F9nBkkIadx526KOkadlH13q/L0NJiUW92BI3AIJHwpkmLATMB8/fVnqwiqfZWZnFydhEkwG5tTWca+mthVZPjFdQTYG+muhv2pkeIsb/7tXPyf1GnUVsXR6fa2PfUkgWpKlRSYhVtdgLnTMQL/OpObXHld2zSvBMgqZhfUfEfzoLn0hPbWmjLs+CNBRFMK1DLKNCNj9D1FRHEUJKnRLsIK1JCoYZevQ/yoLnU5Gpsc1GVtAkr2JdtK5SJvrSo1D5ktggpwcUN1rt6rHCQ9LmVCDXbUwEyXm1hvFHiXHLjhhsGVuUDZSq3JIJPmbppWytXm/ibiaYXi6TSXKiEaLa+oZevrWvolc3te2xXm4RfeE/GMz4g4XGRBJhexAte2titz01uDrWiXjuHaTlCePmbZcwvft768yeDE4558cqtGEjIhA9prKQAD10JufXSqoLhWwcUcKsccXA0zXvm+Vtrdb1ql0mKbvji67MqWSSPZJPEOFhZg2IjVo7BgW1UnYEd/SqjifiuaN55i6LhxGPs7EX50hBIykHUaHQ1h4+GpJiuICcZ2jiLA9myC7ae6rPhuEE3BTmUOyCRkvqVIJ29bXoRxRxJbt7q/wBySk5djceCfGiYqJVkdTiLFnVVIFg1hptsR1p3i3xCcNBK4kCswIjv1a3lAFZb9HmPwpRI4ktOI7ysEts3V+t73+FW3jfDK+DmLKGKoxUkarpuOxqZuol66g7SskYLQ33Mh4XOFjVcZJipBMhPPGpzls2VdtTpfr8K1/E/EEGK4VjDA5uiG4IKsL6jTsax0vExBw7BlI4s0h80joCFKkgMR1b31X8NnzRcTs6veMEsoyq3mPmC9BWqFa3kfZ1+10Vt7KIfxF//AI3CtT7a/wDmteoM1tTsNa8pxl/sfDDbaUW/fFvwr1Umub1tVH+8v5L8PL/Y8s4pxXC4zGuZ3kMIUJDkB0bTW3vJ99bHB+LsDBkwxxBcoMmcgkXGnmfvVBgoP/8ATxsagAtCcumgOVbW7b1mYZ40wkmDfDMcWz6HJc7ixvvpY+hvWt4seVJb0kvv3K1JxbZ6pxLxbhIJBHJJZsme9iVt01G5PQVY4HiCSxrIlyjgMtxY2PpXmOD4dbiOEimUMVwyZgRcXUPb5fyr0xB20HasHUYseNJR5Lsc5SuyfNeuZaatOzGsxbZ0RmpVWoOYaaZDQoWwsUqGDGu0wAYGg8T4hwsTFJJ40cbqzAEX9KJfc++vKeLRu/FMTlwy4ogDyNewGVPNoR7vjV/TYY5W0+ysXJPTweoS+IcKgRmmQLJ7Bvo2ttKmfiUPNEPMUSkZgl/MR3+hryfx3h2P2OIRCN+Uf7JdlLN7I+VO8JcUbEcSwzMLMkXLY/eyI4ufmPlWv8DF49d9mJ6z1VR6PL4rwSsVbExhlJBBOxBsRTeJy4ISRNMITJJYRllDMwJ0sSNrn615pwOGV5cRy8JDif7U5jKBdbs1rXI99TePsQzYw5Bpho4tBslrMfhcrTLoo61GLfAHldWz02fjUKSrCzhZGF1XrYXPw2PyoTh/EcEyyYmLlWW/MkCgEaXN2tfavOG4q03EIsXYhDLGi39AoI/iJ+NSca4VLDi5MFE1o8S6ED0zXHusQfeABQ/ApbOTTat/5J6170eocPkgnQyRBWSS4Y5bZ+hvcXPbWq/EeIsFh25BkVCumUIcq3G2gtVpgMMsMSRKLKihR8OteX8YDvxLEpHh0nZhYBxovlTz69vfWbp8Ucs5Jt0vmPkk4pUjd/0xgMKodWiQSjMDGmr2Op8o796PwHFsPikblusijRgeg/xKenvryri3D3wj4WNkWZ1V3MZGZSWYnLbqBlqTh8R+w4rERuudyEeNBl5aM9zp2NxtpatcuihKKkpO29n+5X6ruqPQcPxrAO32dXiOtgmUZCbnQXGW+9LiPiTBYZzDJZWsMwERItbQEgWI12rDcV4ZhF4bDNGyify3s3mJ/XBW/T6Wp2JWZscoWJJZnw0YKygEXMQzMQevWpHpMb3t1v8AVAeVo9BxXiLCJAs5dTFeylVzG56BRqDR0XEI2hE4YcsrmzHQAdzXkfFMCuGaLCzMWAzSSiPWzOuVFHuAGvrXTj3fhTQg/wB1Ot/+hrkX9M4FK/6fFxTTe7+zD67vdG6w/jjAvKEDEMxtmKEKTsNd7bb0fx7xBh8JlM17tfKFW7EDf4a1geJcS5UURhjwbwoIymbK02e3mJQENfNfehOP437ViWMqO2SAKFjUnLIVzXt0FyflTR6FOa5rvuD1nXzPU8ZxaGKD7Qx/s8oNwLkhrWsPjtQeJ8W4dIIpyWKSkKthc363F9LV55NxQvwcRk+ZJljPuuXX6H6VVcQEsAGDk1CypKh9GHQdjf5g0MfQRfxPe39AyzNcHq/G/G2GwkgjkEhawbyrpY7G5Iqx4Xx2DERmWJwVHtdCttSCOlYTj+Jij4rC0xURiHXNYjZ+lZ9cWI48dNCpSGYrDENr3a5sPRQ3uvakXSQlBVaf2C8rTZ6f4e8UQYzmCLMChF8wAuDsRrtpVvnrx3wpj0gxsHLV0SSMRvnFrsRqw9M1q9eBrN1eBYp+3hjY5OS3JwaVRC9Ks1lhEiFjp/oPWsjxrwOk2IeZZ5EL2vlA6ADfe2grXzy5fIun3vU1zJ33rQpPC/Zz3FpT5Mung1M+GfmSEwAb2OfzFrm+29T8O8IxRYtsSpa7ZrJplBb2jff/AN1obGmNKFIBIBOgud6D6jI9r7BWNXsjJy/o1hJaQzTLmcmwy21JJ1ttrR6+Eos+IYsx56ZCDayiwFwd76CrPj/Ho8OI8+Y3OUZRe3VmPZRpc0JiePqJDGscklmVXZFBVC1rAkkG9iCbA2FXzyZpVpe1CxjBcgQ8EwiKGPO9oZDJfS7Ekb6W6DbtR2N8PRy4qPFMz547WAIynLe19PWuJ4hjMs0VmvCpYm3lYAXYKb6kXAPvpreLIQYgVa8sJlXbYC4Xf2jY291VN9Q337/fkasZest6qYvD0aYlsUM3MYZSL+W1gNv/AMim/wBYQZMkcTu2VWIBjBGZcyizMCe1xoCam4RxgzxtI0TRKL2LMpvlJDHynS1qqUMkE2NakcxfAo5J48Q2YSRezY6ddx8aGh8K4dZ5JgCOYpVowf7M5vauvrTW8UoAS0UiqY2kjY5bShBc2sSQbEGzWp2K8SqmbyMSscT2uouJWKgXPa2pqxLOtlfgR6GDYLwFhI5BJZ2sbhWa6jtfS5+NW8nBIjiRibNzQLA38trEezt1qDhnFjMhbKUszKQSCLqbEhhoR60CvioWLlGEIVmEmZbsF7R3zWOtj+FBvqJtpvdbBqCLPD8DiTEPiQG5jixJNwNth02FQ4fw1Askz5STOCJFY3Qgm5GXbeg5vFeRgskLoxMe7KRldsma47Ei49ajxPiwB1UIPO0gUs4UERuEJ2OpJ0HpRUeo/wC/IlwCMB4GwccnMWMkg3GZiyg9NDv8b7VZcG4JDhpZJI1IMx89yTfUnQHbUmqjD+JicQ0XLFgXUsHuwyKGLGPLouoF77mlw3xokqqMhVhzSwJ1VUUMptbUMDe9WR/EXqbYj0diWbwPhgHjyNZnzt523F7EdtzU3FfC0E7RtItzGAFsSNBawNtxpQuG8bxzckBCGeN2bX2Cl7IdNyAx+FBJ40P2cTmNTdkGRHZmAYXJN0GoAJsL7b0Zw6jV3/8ASJwotOM+FoMSwkmXMwFvaYab2sDrSxvhyCWNImSyRnMqqSoB26b0D/WaR8jQxxyK0pjVmkIB7GwQ6EVqJV0BGzDT07iq3HNGO74DcWyr4hwOKcxmVcxjN11IIOnUe4fKrZUpimuseorO5SkqbHpImUUqFz0qmkJLh1Hmdth9TUJYk3p2IkHsrsD8z3qLPVuVpVBduf7iR8ky1DiMEkhUuLlTca0tTQ/EYZcyct8oU+f1pIp88FkXvyC8c8NpiXLSOwHLMaqCVALG5YkHzX8uh00qubwUM4LTkqShZSozM6qq5la/lzBRcWNR+L8PPO2SJfLHGZASWW8hNktYHMVCnQ/eFB4sYiSXO2HzluU0ZkVisahVzKCGHLcPmJJve4FbMevSveUyq+C3h8GorBhK+e0ucnUMJQc3kJsupB07CpMX4QiaII0hJMMcanS68omzi3e+o2qnwcOKE5xDR6zrMrgFsyixMOZToLWA0+8ajn4ZieXC6Kwkw+EjQIdnuCssfvtY++1MtXeYNvBfNwBedG7SghCGjGVQ4yplsJAblOuUD40bw3AokRiVw63a+o/XJYjT3kVm4uHPzoQYi2VYlcSRq0dglmZJhqpGYgqb3PSrnw5w4wROpjWNzJLsALjO2TbcWtVWVPRblfA0eeCGDw8luU8zSKiMiISt41cWOoFybWAJof8Aq3HlcPOz540UlimiRsSNgBbW16AwXDXJiBhaOaMyc2bTLIGVh7e75iVNjtao4uHTtFlaEqUwbwalTna4tax2NutPvfx/wLt4NBwnh0cefkyZoydEDBkjOt8ttQD22qsXwth87IWLXVssZK3QNcEqQM1tTa5Nqn8M4GSFpFkUeYI3MUBVNlC5Cg2YW360I2AxP2r7QFW3OK2t5+VlyXzZrZf1rWvSK9cqn/yN2WwYvBI2jIkmaXmLyldmW4F7hVygC9xe++lLFcKw6LE3PMQiUx5g6D2iCysSDqSoPeq6HC4kRYcfZ2zYebNbMg5gIkF1N9PaG9TYrhGIMJKoc32sy2VkzZSm4L3XQ6airYp7+/8AgRteAl+FYXmKRKBK7GRSHXO4YAFR95Dbap28MQ3U2YFYjDcHUodNdNx3oL7BiDMjhGQ/2eYlo3Rgh1zJYWcXNimmtalSazZZyjVSLIpPlFbgPDUGYmxBL59D15Zjt7spOneosF4dSNUXNI4jIKB2uBZSoFgALWJq6ja1J31qS6mcoKNkUEnZV4Tw/EiqiAhVk5qi+zXJ+Wu1XFzlt0veoXmO9NMpqpyl3YUkPNcDdK4GJpy0gzEEpU8UqNsgODr866BTGjI19/40kQk271FF8EYbhI7Auens+poDHYoRFLgtnNtOlG4o7KP1fx60NrWjI0morhfyLj8spvGHHfsqoEKB2zN59iqDUAfeJsBUHEPEGrGN0RI0iYlo3kLcwZh7HsoANWsdfdVy+DBcuVGYrkJ/wk3t86DbgEByHlLeMBV9ANl31Hob1IzxJJNAak+APD+Iw2MMQKGMhlX72dFDEn0PmAH+Ghh4rkVMPIyqUeHPMwHsFzljNr+zmGtXf9Gx2Vcgsrl1HZje7e85j86avD4FRhaMDJy2W40jFzZhfQXJ3p4zxPdRA1LyBYXjcxbDsxCI6xEuIs6Z5L+VrNmS5K5eh60b4cmmkErSyK9pJEACBbZGIvcHr2rsPD4MyyKiXUBQRqLL7I00NvpQMHiPDqCEWQZmzZRE4Ll2IzKLea7A6ipKSnDRCIUtLtsavGZOW2JLxcsc0crL5/JcKM97lrjUW2NVuG4xiJEQc4K4nETnlAXDjMrBW20uNtbUVNisD/fcrM0gLNliLOArWYuAPKAy9e1TpxjDNJ/dO5KrLnEV1IQaPmNrgX3p0l2gL+4OvHZQ+QqxtihFzMqhctgSu98x16U7DcXmKwzCRWWUsrRZVHLIVjow1JXLY39dqk/pWAoJOQ4zuGQFVDO2XMHHmtsNyajixuHE/lw0iyOuZn5QHlO7E3vbuaFL9BP3H4bjrlMM2YOWw8kjgW8zKgYCw21J0rh4o5izJilkeQRkRjlKwubuI2tYG17Br7b1DhOL4SOBp0jyKr5SFjAa7W1sOhBB91SYjiGGRJAuF5qMyBsqx5Cz5ShOYi9yw1poJavhA3tyXHB+JqcOsjudB5i4VWHmI8wGm4tcaGs9xPjMtrCVlU4qRAytGl0VLgB3BXe/yo/hmLjklkjEBBKhZL5CFyC4RkDE5bMbEC2tHnAx5QvLTKNlyjKPctrCqnpxSuS5G3lsZzinGsQjcuJyxkjikjN1bSMEzDMBYk5frpXMXx2SROYsrBHMjqgcRyCNAqgozCxswJyne9aYxDTQaCw0Gg7DtTRhVNgVWw2FhYe7tUXUQ/STQ/Idh58yKQDqoOvtajr604U2FbEGpiR0rLzuWHY11Fdc2prbVxDoRUrsCx2Y0qYKVQJE0utFYOQAlj0GnvoFomvsdz09acsDHoflV2NThLVQjaaqyYy9aXOrgw57H5U4Reh+VK4S7oKa8nOdXBN6U8xHsflTOWex+RoenLwNqXkY8/pWVxXh1nVlzRezOA6gh35xvaQ21C+l9htWpeE9j8qj+zN0B+VW45ZMd6Vz8hJKMuRmDiWONY0UKqiwAFhVGvhVeQI81mzqzuLhmCkkKDe40bStDyG+6flTxC33TQj60d0mF6XyZvDcEnjYMksd8nKN0NigJKEgEecZm9DerLDeHlRVIeyrA0FranMQc1/5VZ8lvumuNE4/VNWKebuvsLpj5KJPCTLCkROHIJW45BCtZct281y+xuCKkk8OkLlWUgjDtACRc6n29/fVoXfbKflXLSfdNSc80nsiJQXcp4PCyo11kbJeJirXa5juDqTsQbW9KdhfDMaRvEJCFaZJBpfIEZWCjXUeW1XKJIf1fwrpif7tK31HdMn5YDBwsfaRM75spYpZAGGYZcpkGrJ6EUY7VIsD75TUZw0l/ZpZRzTSuPAY6U+RQldb9tPfSU1IMI/3fwp4wb/d/CleLI1WkNq7sh51OWWpVwL/AHfwrpwLjp9aCwZV/pYdcfIxZbix+FdRqeuDfsPiaX2STsv73+lN6OWr0g1ROuBfQ6e6lXVwsnZf3v8ASlT+lP8ASDUjHS+JMSCfONz+qO9NXxViR+uP3RVdNufeat+LcGjVRlRgz5BGcxbOWALAjYb10optHTnHDBpOPJEPFeJ/afwim/1pxN/7z6ChR4enJsAvTdgL3vYD18ppicBnJtYbA3zDL5iQBfvdT8qbSw6cHhBcvinEn/iAe5RUf9aMV+0/hX8q5F4dnYA2XW2mYX1BI09bGpcX4fY5DEtwUjLC9yGZcxJHQaH5UdMqJ+RxSIj4oxJ/4pHuC/lXR4kxNv70/JfyqGbgciLmbL7WUANdmJANlXrowonAcGLRzZhlkTl2znJlu2t7+negotsZxwqOqkRnxJiv2p+S/lTR4ixP7VvkPyq2xPhxTNkAyrzEXNn7xZioBGpPehf6v5kTllSby5muStlKgdP8VtBR0Mr1YPCBV8QYj9q30/Ku/wBNYj9q/wAx+VcxfBmiXMzJqSoAa5OU2JA7fnRUfAmIVsy2YMbnMLZVDHproRtS02W1hSvYCbjGI/at9PyqM8XxH7V/nVtDwXIZeZl0jkKi58xVQcw9Bcb0DgMCjxSOzWKlLDXq2ugHXaoosRvFTaXHyB/6bxH7V/p+VL+nJ/2r/P8AKrLifADzHKlBHdj18mUgEEH1YVXcLwo+0qrAOoZgTupsrEH6XouLugJ4mtSS+gw8WmP/ABX/AHjXV4hMf+I/7x/OiIeBnKrFrBs17qbrZc+3XSu4nheRXbOGy2NgOhCkEgm49r12oOMkMp4WyBsdKd5X/eP505cbJ+0f94/nReE4OXSNs2UuwFiNgwJBGvp6VDjMCEjziQG4BUWOouRffQ6UNEqGU8N1/gZ9tk/aP+8351xsW/33P/6b86Jw/D43jhsxVn5mY5bjyi9t+lvjUmF4Zqrq9weWVJTTzSZdQe29qPpyFeXEuV9gDnv95v3j+dMMjfeb5mriXhNwWMgDElrZbKBzeWTodN70JxvDLFkVd/NmJ9rRrC4GltLj30HBoMMmOTSSAhO33m+ZpVEHpULZZpj4I5JDc+8/jRy+IJgxII1Ci1rgZQArAfeFt6BZNT7z+NIR0ydAcFLlB68dlzFgFHmVyAul1vY/xUouOyAZfKVyhbFRbQkg++7Gp+DSIolVigzpYFhcXBBt8r/ECn8XaDJaLITmBUqCGC5fMH7nNTrjkpaipaXEgj41MBcEWXJrl0GVWVfoWriccmGWxAy2HsjzACwDd7An51e4qCNAFePKm6sR5A2RQFZhfNrmNyKp+JYiNoQqctSrv5QDexIIKtbbeg1XckJRk/hAp+IOwAJAAYsAoygEgDS3oK7BiZCGjU35hUEbliD5dTVpA2GCRk8vMRECCDoVzZ8xt101odcUiYxXUjlh1ucosNBmIAFtO9vWhW/JbqTTWkmxfEcQjAuQPOGUrYqWRcmhG9hpauScVmjCscoVjIMuVcpuRnBS3cD5UTgWRyGULmVWJsFFmMoK2DWW5W4qPFYpFVo5EVWtM2UrmKMzBo7H11p9K8mfX20FbiMTI4sw0jF7WAyhzfb1qWTj0rWBboRsNbqFOttbgAfCi8TjoWfMxVr8mwyaqFI5gJtrt8qdhZ45CWRVDKp1sq6826gZrLcrpS6V5HeSlvADl4zN5kLkXuGBA0uACNtNAKgw2OKBgraMLHQG9j6imuuXE/2oKDPmYCxKgm+nQ71cNxaEOWGt+Tc5L+yfPuOo91KoryO5Vso3ZWnict83MN7nt+ta+m3QUIMZIuYK7AN7Vjv6/U1eDjERN/ZfKQHCL5bSZlGXr5dKenGEa8aofOZBlCi13ZSmnpY0aV8i62l8BTw46ZMrMWZbMEudvLluB6XoNp5CMpdiCb2uTc9T9KvPEjZ1BUoyK7C4a7BmA8tiBYeXbWnJx+NStlYgFCVIFkyqVbIfW96ldmwRlspKJRjFygABnsNQLnTe1vrURlky5Lvl9rLrb32/nV3JxtApVA4/s0QHQHysxN7dwbVJJx+O7WVgSBZxlzXBJ1BuADfp76mxG5/pKeZZY8qhmylQ+l7Astz8bU7CYiQI8YDm4Ura/lytmLAfDerBePgKRkN8qBb9GC5WPuKmnP4gTMxyuVIPlOW1yb20FwPW96LpcMD18OJVYHGFZFLs5UHWxO179++tqJ4rxFZF2UvmJLhAlwRsQN/fVU0tDtLQ3ot0R1KQYHpUEJTSqUTUWjHU+800tUc0gzEXF7nS+u/ao2pUWWTMaUUhVgw3BBHbTXahc5qJpDRSDqLfF8RLAqFChjmYC/mOtjqfU7UHzaGw8q5vOCV6gfjRoxEOvl6fI5ff3/GjQmrRtFEXNprS0UmJw1/Ya19vS1rb/G9NZ4s6kL5QNR+B31qUhvUk+w2DiLIpSysrEEqwuLjY++opsSzsWJuTREs0ZdSEsg3XvrUqYqG39127dDqP996Gwlu70gOY0Th8UyBlFirWuCARcbH371ImJi6x31+BpsM8YL3juDfLr7P+9PrUI22t4kMkxY3JuT1povR322L9lbW/Q9Lf61HhsWirYoC2up9evwpbCpSrgGDetSo+Ugg2I2I3qXCYtVFigbW+v+/SutjFz58gta2XptvtUJb4ojxONZz5mv8AK1++nX1ofNR8nGO0ag2toN9x/P6VBiceXFsoHmzf6X+NTYEZPwD1w+40eeKNroPy2/Ko5uIlgQQNQRuerE/S9AOqd8Ad6dpUZFOVaIw146HMRopvfURopgZxUpUg1dprK9j3yXwBw65b7Kmbvme//lVfiPBGBuf7Afvyf5qVKg2cmE5eSrn8IYMbQ/xyf5qpcV4awwJ/s/43/wA1KlUTZrjJ+SixHB4QTZP4m/OqmbCIL2H1P50qVWIeMn5ITAt9vqa6sQ/2TSpVC+3RMkC9vqakjw632+ppUqUNuiwgwEZ3X6n86Kj4XF936t+dcpUorbLPDcAw53j/AIn/AM1Gx+FsLf8Auv45P81KlSWU5JNdw7D+D8Gd4f45P81HR+CMD+w//pL/AJ6VKmMmXJNcN/UNg8CYA/8A1x+/J/mopfAfD/8All/ek/zV2lQRS8uT9T+oQngPh/8AyqfN/wDNUi+BOHj/AOrH9fzpUqsQjyz/AFP6kg8GYAf/AFYf3acvhDAjbCw/uCu0qYGuXk7/AFUwX/Kwf9tfyp6+GcGNsLB/20/KlSqE1S8j/wCgML/y0P8A20/Ku0qVQmp+T//Z"/>
          <p:cNvSpPr>
            <a:spLocks noChangeAspect="1" noChangeArrowheads="1"/>
          </p:cNvSpPr>
          <p:nvPr/>
        </p:nvSpPr>
        <p:spPr bwMode="auto">
          <a:xfrm>
            <a:off x="155575" y="-1790700"/>
            <a:ext cx="2819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AutoShape 16" descr="data:image/jpeg;base64,/9j/4AAQSkZJRgABAQAAAQABAAD/2wCEAAkGBxQTEhUUExQWFhUXFxcYGBgYGBgaFxccGBUXFxcXHBQaHSggHBwlHBUUITEhJSkrLi4uFx8zODMsNygtLiwBCgoKDg0OGxAQGy8lICQsLCwsNDQsLCwsLCwsLCwsLC0sLCwsLCwsLCwsLCwsLCwsLCwsLCwsLCwsLCwsLCwsLP/AABEIAQMAwwMBIgACEQEDEQH/xAAcAAABBQEBAQAAAAAAAAAAAAAEAAIDBQYBBwj/xABFEAACAQIEBAMFBAYIBgMBAQABAgMAEQQSITEFE0FRBiJhMnGBkaEUUrHRB0JTkqLBFRYjM2LS4fBDVHKTsvEkRIKjJf/EABoBAAIDAQEAAAAAAAAAAAAAAAECAAMEBQb/xAAxEQACAgEDAwIEBQMFAAAAAAAAAQIRAxIhMQRBURMiMmGRoRQjUoGxBXHBQtHh8PH/2gAMAwEAAhEDEQA/APVMJljQIosqiwHoKnEwqvtc04CuCpG2g5qY1QrJ605XvTXYDtMI9acTXL0GhkcyU4R1GzURhBfW+3Smx43OWlAlJJWxn2UkXFc+ytbTai8VjY4ULyMqINyTYVksX+lHBIbDmP6qlh/EQa6MOgszPqEjRrhjfY0J4j8QQ4CPM+rt7CDdvyHrVVF+k3AspJZ1IBNmQ3NulxcV5LxzxE2KnaWS+uijoijZR/vetXTdCoytlOXqG1sWvF/HONmYkSsi30WM5QB2uNT770HhvFOMjPlxEt/Vyw+TXqrEu9qQkXrXSUYrajNZv+DfpOnWwnRZB1K+VvyP0rfcE8T4bF6RvZ7ew2j/AC6/CvAXxQpqY/KQVJBGoI3B99VZOnhJDRyyifSrxHYbd6GzmsT+jbxu07fZsQbva8b9Wtup9ba3rftHuRvXI6no2nsbceZNDVfLvqe3am5ieppmQjf/AFrhftWCU5fDwXaSYE9zXeae9DGQ1zmUmt+Q6QrnGk09xbv2OvwNBs9MVyKKyy8g0oGwmIeJchld7M/mexaxdioJtrYED4UqjlPmN971yuhGbpbi0iYGul6EZ7Guq9ctFoQFvpUsoSMZnewH17AdSfdSwxHRvgdDVDxuYK5eRrW9m+wW9tNd9r9dRXU6fp4qGtq2ZM+Vp0i0bjhNzHAzW3ZiEFu9tW+YFcj4qCU5kZjDlQrK2dbt7IOgte4+YrK4zjkRjyrIwOa/skfqnzXIvp2631o7wzlnaMPJnEIEgUAKC5AAdlUC5Hm0Ox+FbVihOPuKI5JJ7M16QWOuotRAAGgFqaGrpNCGGMOEWSm5cni36W+MO+M5NzkiVbC/6zC5b5ECsOD616D+mHgZSZcUBdJAqMfust7X/wCoH5is7w/gSxIsk6l5HGaOEGwCnZ5DvY62UWJ71uUkooo0tyopFQ2v07/yvUrOAK9a4JgxDHnmIbOluTlAiUHoV2vVRxLw5hJblYOXfrGxA/dNxWZdbG6o0Lo5tWjzcydqbYmtRi/BMg1iZXHY6H8jVHicA8bWdSp7Efz61phljLhlOTDOHKBGSnLFrUoUU/S3T+dWlJc+A0J4hhgN+Zf4BTf6V9DEV4r+ivCjnyYhtVhTS25aQ5VA9dDXo8vGp115SuPuBrOB6MdGPpp76w9VJaqZdjaS3LSRW3NMBpcM4rFiFJQ7GzK2joezKdQaLaIE3NcvJ0Vu0zXHOCrGTTyVX/EfpUk6m1ht1oU1myRWJ1W5bF69xUq6DTGrOOB4pWLE5v8AdqVTONaVa45NkJRXmm5DRJppestFhJhsNsbgntWX8SQrLi1D5GWNNASDZmJzXXvZVrWYWXfT41lz5HyspDeYE/etYk36g5r/ABNdvp9sFpHO6h+4pX4G6gGIKAwZ1R4zbLvdZE021ynX16UR4alZS8xeMmPMMihgG8t2AkJtcC9harPhQkkTIkh5N2UJddR1Gb2svp2608okTRK/sOb5VDMoykBSdAAdBv20rTFcOirW6o10VzrTsTMsSl5HCKOp/D1PpTcJilkXMhzA9aoPGONF44wbEZnNtxoVU36G5NvcaGSdIuxx1Oi5EmHxcckYKSi1mRhsd1zIwuNbdK894Xw13xDh/aR/OehI9lB/hFvoKM4FiCMVFiL28jRyj7y9PiCL1o1mQs7hcuY3/M/Ss2TPUNuTZDBpnuAca4UJ1KSyZIrfqmzFuhJ7Dt161jv6pYzDtnw8yyx7kE5dBrYrqD8K2eI4PLiAHM4hJNo0ZQwb36g3PYa0/gmHlido5suYWN1N1YH2WF9Rex09KrismKF/YNwnL5oqzG676XAPzFR4nD8xcrqrDsRWxmiBFtPS40+VYzjPhBpiGXGMJdyDol/8KKbqOnWq8ck3u6L5ZPbSVmZx/gotrhzZtf7Nj9A34A1jpIWVirAqwNiDuCNwa9L4VgsZBMsc5EkbA5XBuQRr11+dRfpPgQpHIEXmWa7jeysq5WGx9sEE6iuhhzPXobtHP6jFHTrjsZbw54llwgdFCPFIRnRtCbCwIcagjpXoi4+6YaUxykzBSxR3tsQQE9kNcL2vm+FeMlq9c4BgMSMHAylbKFKjMQQSDYgFWF7HcAb1pyuK3aMdNljj+GqzmRGdHBssi2DZbAhWBFmHoRpROBikLqHk1Ol1Vh03IzkfSqabFTs+RZFMl/PZi2UfrZmVVsT8TR3AOJMBmkRxyy1rghmUAgsc2wvtfU2rnpvXs9hq8mww0GWMIXdyP1m3Ovp0qF4wD7VEtIAL30NC4mZT7+9U9YsdW+TXh1Czjua5zKHvfrXVUVx3K+DUialQzNau1YnIApVsaiNqKxS60OVppKhkPSaw79h/rQ/FsHz4tNHGqn1tsfQ7GpCtTwShRr8q29J1Li9MnsUZsSa25PPcZ4QUyc7JPEQLvlbKpCgXJYanoLA6/WrrGPE8MfI0kGhUqFba+Y20I03BI13rZQkEXrN8e4eIi0iAKjggm2kbH9b0UnfoCL9a6uq4e0wShR3wVKcrnfS513Idh+CgVlRi2kXmt5mmOcnoL+yo7ACwHurceG4F5ZyezZUUjY2XW3ca71gOEIORlJsYmeNr6WKEj8NaozL2I29E0pb+A6OXJYnUk2AqxScspt2IHyqmwfnPNOxFkHZe9u7fharXBAVgnsdOtSFjMfgZ5IHxLSQz4cjJGcwDG4sF0yuLgairCbjK8ySQMDmIHoFUW+d7n41WycPaR7Frga+g/wBar+OYYxxkbfzq6WV5EomaGGOO5Gmj4oZ0tE6rvmc7Iq+03baq/F8IURjEYbEmaM2vmIbN5st1dQLEHprVB4Z4gkQfnRtJC6FHygtlB3JQakEaaVe8O4jh+WsOFRlgQ3uwYZiDfQN5rX1ue1W1DHjfdlDc5ZFXAfjJ7BQdwLk9aw2J4disckpiQyBWAUXUC7upY3YjQKg+daxY+aWzOEU3Bbtft61ceGZMPh4RCrezcsxFsx6t8qr6Sai7Y/VxbVI8tw3gqWN//lLZVI8qst32JUOPZ0PboavsdNFGVHKdIml5IQMcq2vrluQT/wC+taDxCzPMVDAggkdhYADXrcOKkkw6lI3f2XZo2ta91cshF+ujCtuTI5OvBy1yT8Mw8aoOWBlOotpf4UU2DeW8aC2Yed7aKp0+LWvYfGgsEwjjAJ0F/hckgX/3tV/wN/I0hBCsRlvuQBYNbsdSPS1Y4Q92p8Idblg2VQFNrAAC/YaVX4xR+rb33/lRkmKQ7i/Y9aEYCsnV9QpbKmbsUNIHenhacyikBXPLhwX0rtdA9a5TWAIxh1NBtT8RNckmhmJO1X5Gm9iIeBT1qEinIhOgqtJt0glhzQAB17D86kIoJTlNl8zdT0HuoiWcL6ntXbwZdMbm+DFOFvYIUVg/GnDIBMqpEomxF2lk1uI1sGt0DMSq33sTW6he4uKw3jVyMfhuzQyj5MhrQ5XByXgWC96T8g0kQFgPcBVtEkcKWbVzrVXgwDIT90ae/pUWJWRTmOVr9S1iT2Asa5NWdeT2DjiG5yNnAjsxcDcmwCDbYeYn1tVNxnHNiDLEsZCoyqr/AHyQCbemooKfxNEkvKeOVG7mzD33Xp62o/BzAyIQbrcWsbg3p9Eoe5oquMuGc4fgThxZtSwvbtrtRY9Ba9c4zJ/bH0AFAT4zloznZVJ+Q/O1DeW5aqUbHYkmSTysVjjJXS3ma3mN+lvZHxrmKgIRYk/vJnWIG5LeY+Y330XMai4eW5SLa1hdie51J+ZNXPguAT4ozDWLDqUU9GkceYg9cq6fGtOKGqSXZGXLNRx33YdxuPlyWUaII1+GUA/gKBw+AkxDiEkqqksGB1QFrmQf4rnKL+vSr/jvCZpZM0bR5TYkNmBBHqL3Gg7VZcG4byVOYhnaxYgWGmygHoPxJrToets5Si7AOG+HsjlpZTMB7ClAoX1IB8zdL6D0q2xMpUCwuOtEFT0qFJQ2jafhSZpRS0J02aMce9ADyDoLfHSmFjU08OU9wetJX0sRf8R8a8/ONSalybk9tiNalFMArt6qCdsaVOVzSprICsbmm5qbf1pKaa7ISK1SRudh1qNEJ0FTKwX2dT3/ACp4eXwBk7SCMWHtdT2qCNC5/E0xEv8AzNSvNYZV0Hfqauc1PeXwrhCpVxyG4dlsQvSsV+knySYKW2glaMntzENvqtbDBIMt+9UP6RMCZcBNlHnjAlT3xHP+AI+Ndrp/fiXzMc/bOygwUts7Hpr8heoePysI1aMLnuCA97bHTT30ImLD4VpAdGQH5jX8TVujRyCxIP8AvpWFLS9zqN6jOcN4vM0q8zDIG9kSA7Dc9zb0q6weD5ct1UBMwbTYG2th01oyLCRpqAPfTnnAFSc74RIwS72Byvmdm7k/jUScPOJlXDja2eU9kU3C+9msPdenSubqiLnlfREH6x7k9FG5PStv4b4IMNHYkNK/mlf7zdh2UbAVdgxW9T4KOozaVpXJl8J4XmxB/wDk3hhB/uUYcyT/AK5F9lfRT8a2mCwqRIqRoqIosFUWA+FEMtNNblFRVIwSk5O2c5gva4v2pRzgm1VWKl85tTVlrkZP6jKM9KWyZpjgTVhuIxDgkXsKGBNTtLzF/wAQ+tCi9YuobctV2nwWw4qiUGlmpt6RNZxx41pE2qIyV0Npe9QhIHNKojLSo0AGZtSB33pBqjX+dSqoo2HglWTS3z9aStTCa4RRsAQGFduKFy0+GBmNh/6oJOTpB4VsssCNzfSpJVDAgi4IIPqDoaBxMtvIuw+tS4bEKAFJ1P07V2Omzwx/lXx3MuTG5e483x+Bbh+aORS+DYnJKATywf8AhyAbAX0baqhOGOg5mCmV4yf7tjmT3Bxt8a9lzK1xoe47/nWexHgjDFy8YaBjuYWyhvfHYqflWxwjL3Qf+zBHK47SRg8H9pdwcQVRF1Eam5Y9LntVhLjGLiNFMkrezGv/AJMdlUdWNbxOAQjTJc21JOp0tep+DcCgwwIhQKW1ZiSXb/qc6mk9C3ci38TSqPIH4W4F9nBkkIadx526KOkadlH13q/L0NJiUW92BI3AIJHwpkmLATMB8/fVnqwiqfZWZnFydhEkwG5tTWca+mthVZPjFdQTYG+muhv2pkeIsb/7tXPyf1GnUVsXR6fa2PfUkgWpKlRSYhVtdgLnTMQL/OpObXHld2zSvBMgqZhfUfEfzoLn0hPbWmjLs+CNBRFMK1DLKNCNj9D1FRHEUJKnRLsIK1JCoYZevQ/yoLnU5Gpsc1GVtAkr2JdtK5SJvrSo1D5ktggpwcUN1rt6rHCQ9LmVCDXbUwEyXm1hvFHiXHLjhhsGVuUDZSq3JIJPmbppWytXm/ibiaYXi6TSXKiEaLa+oZevrWvolc3te2xXm4RfeE/GMz4g4XGRBJhexAte2titz01uDrWiXjuHaTlCePmbZcwvft768yeDE4558cqtGEjIhA9prKQAD10JufXSqoLhWwcUcKsccXA0zXvm+Vtrdb1ql0mKbvji67MqWSSPZJPEOFhZg2IjVo7BgW1UnYEd/SqjifiuaN55i6LhxGPs7EX50hBIykHUaHQ1h4+GpJiuICcZ2jiLA9myC7ae6rPhuEE3BTmUOyCRkvqVIJ29bXoRxRxJbt7q/wBySk5djceCfGiYqJVkdTiLFnVVIFg1hptsR1p3i3xCcNBK4kCswIjv1a3lAFZb9HmPwpRI4ktOI7ysEts3V+t73+FW3jfDK+DmLKGKoxUkarpuOxqZuol66g7SskYLQ33Mh4XOFjVcZJipBMhPPGpzls2VdtTpfr8K1/E/EEGK4VjDA5uiG4IKsL6jTsax0vExBw7BlI4s0h80joCFKkgMR1b31X8NnzRcTs6veMEsoyq3mPmC9BWqFa3kfZ1+10Vt7KIfxF//AI3CtT7a/wDmteoM1tTsNa8pxl/sfDDbaUW/fFvwr1Umub1tVH+8v5L8PL/Y8s4pxXC4zGuZ3kMIUJDkB0bTW3vJ99bHB+LsDBkwxxBcoMmcgkXGnmfvVBgoP/8ATxsagAtCcumgOVbW7b1mYZ40wkmDfDMcWz6HJc7ixvvpY+hvWt4seVJb0kvv3K1JxbZ6pxLxbhIJBHJJZsme9iVt01G5PQVY4HiCSxrIlyjgMtxY2PpXmOD4dbiOEimUMVwyZgRcXUPb5fyr0xB20HasHUYseNJR5Lsc5SuyfNeuZaatOzGsxbZ0RmpVWoOYaaZDQoWwsUqGDGu0wAYGg8T4hwsTFJJ40cbqzAEX9KJfc++vKeLRu/FMTlwy4ogDyNewGVPNoR7vjV/TYY5W0+ysXJPTweoS+IcKgRmmQLJ7Bvo2ttKmfiUPNEPMUSkZgl/MR3+hryfx3h2P2OIRCN+Uf7JdlLN7I+VO8JcUbEcSwzMLMkXLY/eyI4ufmPlWv8DF49d9mJ6z1VR6PL4rwSsVbExhlJBBOxBsRTeJy4ISRNMITJJYRllDMwJ0sSNrn615pwOGV5cRy8JDif7U5jKBdbs1rXI99TePsQzYw5Bpho4tBslrMfhcrTLoo61GLfAHldWz02fjUKSrCzhZGF1XrYXPw2PyoTh/EcEyyYmLlWW/MkCgEaXN2tfavOG4q03EIsXYhDLGi39AoI/iJ+NSca4VLDi5MFE1o8S6ED0zXHusQfeABQ/ApbOTTat/5J6170eocPkgnQyRBWSS4Y5bZ+hvcXPbWq/EeIsFh25BkVCumUIcq3G2gtVpgMMsMSRKLKihR8OteX8YDvxLEpHh0nZhYBxovlTz69vfWbp8Ucs5Jt0vmPkk4pUjd/0xgMKodWiQSjMDGmr2Op8o796PwHFsPikblusijRgeg/xKenvryri3D3wj4WNkWZ1V3MZGZSWYnLbqBlqTh8R+w4rERuudyEeNBl5aM9zp2NxtpatcuihKKkpO29n+5X6ruqPQcPxrAO32dXiOtgmUZCbnQXGW+9LiPiTBYZzDJZWsMwERItbQEgWI12rDcV4ZhF4bDNGyify3s3mJ/XBW/T6Wp2JWZscoWJJZnw0YKygEXMQzMQevWpHpMb3t1v8AVAeVo9BxXiLCJAs5dTFeylVzG56BRqDR0XEI2hE4YcsrmzHQAdzXkfFMCuGaLCzMWAzSSiPWzOuVFHuAGvrXTj3fhTQg/wB1Ot/+hrkX9M4FK/6fFxTTe7+zD67vdG6w/jjAvKEDEMxtmKEKTsNd7bb0fx7xBh8JlM17tfKFW7EDf4a1geJcS5UURhjwbwoIymbK02e3mJQENfNfehOP437ViWMqO2SAKFjUnLIVzXt0FyflTR6FOa5rvuD1nXzPU8ZxaGKD7Qx/s8oNwLkhrWsPjtQeJ8W4dIIpyWKSkKthc363F9LV55NxQvwcRk+ZJljPuuXX6H6VVcQEsAGDk1CypKh9GHQdjf5g0MfQRfxPe39AyzNcHq/G/G2GwkgjkEhawbyrpY7G5Iqx4Xx2DERmWJwVHtdCttSCOlYTj+Jij4rC0xURiHXNYjZ+lZ9cWI48dNCpSGYrDENr3a5sPRQ3uvakXSQlBVaf2C8rTZ6f4e8UQYzmCLMChF8wAuDsRrtpVvnrx3wpj0gxsHLV0SSMRvnFrsRqw9M1q9eBrN1eBYp+3hjY5OS3JwaVRC9Ks1lhEiFjp/oPWsjxrwOk2IeZZ5EL2vlA6ADfe2grXzy5fIun3vU1zJ33rQpPC/Zz3FpT5Mung1M+GfmSEwAb2OfzFrm+29T8O8IxRYtsSpa7ZrJplBb2jff/AN1obGmNKFIBIBOgud6D6jI9r7BWNXsjJy/o1hJaQzTLmcmwy21JJ1ttrR6+Eos+IYsx56ZCDayiwFwd76CrPj/Ho8OI8+Y3OUZRe3VmPZRpc0JiePqJDGscklmVXZFBVC1rAkkG9iCbA2FXzyZpVpe1CxjBcgQ8EwiKGPO9oZDJfS7Ekb6W6DbtR2N8PRy4qPFMz547WAIynLe19PWuJ4hjMs0VmvCpYm3lYAXYKb6kXAPvpreLIQYgVa8sJlXbYC4Xf2jY291VN9Q337/fkasZest6qYvD0aYlsUM3MYZSL+W1gNv/AMim/wBYQZMkcTu2VWIBjBGZcyizMCe1xoCam4RxgzxtI0TRKL2LMpvlJDHynS1qqUMkE2NakcxfAo5J48Q2YSRezY6ddx8aGh8K4dZ5JgCOYpVowf7M5vauvrTW8UoAS0UiqY2kjY5bShBc2sSQbEGzWp2K8SqmbyMSscT2uouJWKgXPa2pqxLOtlfgR6GDYLwFhI5BJZ2sbhWa6jtfS5+NW8nBIjiRibNzQLA38trEezt1qDhnFjMhbKUszKQSCLqbEhhoR60CvioWLlGEIVmEmZbsF7R3zWOtj+FBvqJtpvdbBqCLPD8DiTEPiQG5jixJNwNth02FQ4fw1Askz5STOCJFY3Qgm5GXbeg5vFeRgskLoxMe7KRldsma47Ei49ajxPiwB1UIPO0gUs4UERuEJ2OpJ0HpRUeo/wC/IlwCMB4GwccnMWMkg3GZiyg9NDv8b7VZcG4JDhpZJI1IMx89yTfUnQHbUmqjD+JicQ0XLFgXUsHuwyKGLGPLouoF77mlw3xokqqMhVhzSwJ1VUUMptbUMDe9WR/EXqbYj0diWbwPhgHjyNZnzt523F7EdtzU3FfC0E7RtItzGAFsSNBawNtxpQuG8bxzckBCGeN2bX2Cl7IdNyAx+FBJ40P2cTmNTdkGRHZmAYXJN0GoAJsL7b0Zw6jV3/8ASJwotOM+FoMSwkmXMwFvaYab2sDrSxvhyCWNImSyRnMqqSoB26b0D/WaR8jQxxyK0pjVmkIB7GwQ6EVqJV0BGzDT07iq3HNGO74DcWyr4hwOKcxmVcxjN11IIOnUe4fKrZUpimuseorO5SkqbHpImUUqFz0qmkJLh1Hmdth9TUJYk3p2IkHsrsD8z3qLPVuVpVBduf7iR8ky1DiMEkhUuLlTca0tTQ/EYZcyct8oU+f1pIp88FkXvyC8c8NpiXLSOwHLMaqCVALG5YkHzX8uh00qubwUM4LTkqShZSozM6qq5la/lzBRcWNR+L8PPO2SJfLHGZASWW8hNktYHMVCnQ/eFB4sYiSXO2HzluU0ZkVisahVzKCGHLcPmJJve4FbMevSveUyq+C3h8GorBhK+e0ucnUMJQc3kJsupB07CpMX4QiaII0hJMMcanS68omzi3e+o2qnwcOKE5xDR6zrMrgFsyixMOZToLWA0+8ajn4ZieXC6Kwkw+EjQIdnuCssfvtY++1MtXeYNvBfNwBedG7SghCGjGVQ4yplsJAblOuUD40bw3AokRiVw63a+o/XJYjT3kVm4uHPzoQYi2VYlcSRq0dglmZJhqpGYgqb3PSrnw5w4wROpjWNzJLsALjO2TbcWtVWVPRblfA0eeCGDw8luU8zSKiMiISt41cWOoFybWAJof8Aq3HlcPOz540UlimiRsSNgBbW16AwXDXJiBhaOaMyc2bTLIGVh7e75iVNjtao4uHTtFlaEqUwbwalTna4tax2NutPvfx/wLt4NBwnh0cefkyZoydEDBkjOt8ttQD22qsXwth87IWLXVssZK3QNcEqQM1tTa5Nqn8M4GSFpFkUeYI3MUBVNlC5Cg2YW360I2AxP2r7QFW3OK2t5+VlyXzZrZf1rWvSK9cqn/yN2WwYvBI2jIkmaXmLyldmW4F7hVygC9xe++lLFcKw6LE3PMQiUx5g6D2iCysSDqSoPeq6HC4kRYcfZ2zYebNbMg5gIkF1N9PaG9TYrhGIMJKoc32sy2VkzZSm4L3XQ6airYp7+/8AgRteAl+FYXmKRKBK7GRSHXO4YAFR95Dbap28MQ3U2YFYjDcHUodNdNx3oL7BiDMjhGQ/2eYlo3Rgh1zJYWcXNimmtalSazZZyjVSLIpPlFbgPDUGYmxBL59D15Zjt7spOneosF4dSNUXNI4jIKB2uBZSoFgALWJq6ja1J31qS6mcoKNkUEnZV4Tw/EiqiAhVk5qi+zXJ+Wu1XFzlt0veoXmO9NMpqpyl3YUkPNcDdK4GJpy0gzEEpU8UqNsgODr866BTGjI19/40kQk271FF8EYbhI7Auens+poDHYoRFLgtnNtOlG4o7KP1fx60NrWjI0morhfyLj8spvGHHfsqoEKB2zN59iqDUAfeJsBUHEPEGrGN0RI0iYlo3kLcwZh7HsoANWsdfdVy+DBcuVGYrkJ/wk3t86DbgEByHlLeMBV9ANl31Hob1IzxJJNAak+APD+Iw2MMQKGMhlX72dFDEn0PmAH+Ghh4rkVMPIyqUeHPMwHsFzljNr+zmGtXf9Gx2Vcgsrl1HZje7e85j86avD4FRhaMDJy2W40jFzZhfQXJ3p4zxPdRA1LyBYXjcxbDsxCI6xEuIs6Z5L+VrNmS5K5eh60b4cmmkErSyK9pJEACBbZGIvcHr2rsPD4MyyKiXUBQRqLL7I00NvpQMHiPDqCEWQZmzZRE4Ll2IzKLea7A6ipKSnDRCIUtLtsavGZOW2JLxcsc0crL5/JcKM97lrjUW2NVuG4xiJEQc4K4nETnlAXDjMrBW20uNtbUVNisD/fcrM0gLNliLOArWYuAPKAy9e1TpxjDNJ/dO5KrLnEV1IQaPmNrgX3p0l2gL+4OvHZQ+QqxtihFzMqhctgSu98x16U7DcXmKwzCRWWUsrRZVHLIVjow1JXLY39dqk/pWAoJOQ4zuGQFVDO2XMHHmtsNyajixuHE/lw0iyOuZn5QHlO7E3vbuaFL9BP3H4bjrlMM2YOWw8kjgW8zKgYCw21J0rh4o5izJilkeQRkRjlKwubuI2tYG17Br7b1DhOL4SOBp0jyKr5SFjAa7W1sOhBB91SYjiGGRJAuF5qMyBsqx5Cz5ShOYi9yw1poJavhA3tyXHB+JqcOsjudB5i4VWHmI8wGm4tcaGs9xPjMtrCVlU4qRAytGl0VLgB3BXe/yo/hmLjklkjEBBKhZL5CFyC4RkDE5bMbEC2tHnAx5QvLTKNlyjKPctrCqnpxSuS5G3lsZzinGsQjcuJyxkjikjN1bSMEzDMBYk5frpXMXx2SROYsrBHMjqgcRyCNAqgozCxswJyne9aYxDTQaCw0Gg7DtTRhVNgVWw2FhYe7tUXUQ/STQ/Idh58yKQDqoOvtajr604U2FbEGpiR0rLzuWHY11Fdc2prbVxDoRUrsCx2Y0qYKVQJE0utFYOQAlj0GnvoFomvsdz09acsDHoflV2NThLVQjaaqyYy9aXOrgw57H5U4Reh+VK4S7oKa8nOdXBN6U8xHsflTOWex+RoenLwNqXkY8/pWVxXh1nVlzRezOA6gh35xvaQ21C+l9htWpeE9j8qj+zN0B+VW45ZMd6Vz8hJKMuRmDiWONY0UKqiwAFhVGvhVeQI81mzqzuLhmCkkKDe40bStDyG+6flTxC33TQj60d0mF6XyZvDcEnjYMksd8nKN0NigJKEgEecZm9DerLDeHlRVIeyrA0FranMQc1/5VZ8lvumuNE4/VNWKebuvsLpj5KJPCTLCkROHIJW45BCtZct281y+xuCKkk8OkLlWUgjDtACRc6n29/fVoXfbKflXLSfdNSc80nsiJQXcp4PCyo11kbJeJirXa5juDqTsQbW9KdhfDMaRvEJCFaZJBpfIEZWCjXUeW1XKJIf1fwrpif7tK31HdMn5YDBwsfaRM75spYpZAGGYZcpkGrJ6EUY7VIsD75TUZw0l/ZpZRzTSuPAY6U+RQldb9tPfSU1IMI/3fwp4wb/d/CleLI1WkNq7sh51OWWpVwL/AHfwrpwLjp9aCwZV/pYdcfIxZbix+FdRqeuDfsPiaX2STsv73+lN6OWr0g1ROuBfQ6e6lXVwsnZf3v8ASlT+lP8ASDUjHS+JMSCfONz+qO9NXxViR+uP3RVdNufeat+LcGjVRlRgz5BGcxbOWALAjYb10optHTnHDBpOPJEPFeJ/afwim/1pxN/7z6ChR4enJsAvTdgL3vYD18ppicBnJtYbA3zDL5iQBfvdT8qbSw6cHhBcvinEn/iAe5RUf9aMV+0/hX8q5F4dnYA2XW2mYX1BI09bGpcX4fY5DEtwUjLC9yGZcxJHQaH5UdMqJ+RxSIj4oxJ/4pHuC/lXR4kxNv70/JfyqGbgciLmbL7WUANdmJANlXrowonAcGLRzZhlkTl2znJlu2t7+negotsZxwqOqkRnxJiv2p+S/lTR4ixP7VvkPyq2xPhxTNkAyrzEXNn7xZioBGpPehf6v5kTllSby5muStlKgdP8VtBR0Mr1YPCBV8QYj9q30/Ku/wBNYj9q/wAx+VcxfBmiXMzJqSoAa5OU2JA7fnRUfAmIVsy2YMbnMLZVDHproRtS02W1hSvYCbjGI/at9PyqM8XxH7V/nVtDwXIZeZl0jkKi58xVQcw9Bcb0DgMCjxSOzWKlLDXq2ugHXaoosRvFTaXHyB/6bxH7V/p+VL+nJ/2r/P8AKrLifADzHKlBHdj18mUgEEH1YVXcLwo+0qrAOoZgTupsrEH6XouLugJ4mtSS+gw8WmP/ABX/AHjXV4hMf+I/7x/OiIeBnKrFrBs17qbrZc+3XSu4nheRXbOGy2NgOhCkEgm49r12oOMkMp4WyBsdKd5X/eP505cbJ+0f94/nReE4OXSNs2UuwFiNgwJBGvp6VDjMCEjziQG4BUWOouRffQ6UNEqGU8N1/gZ9tk/aP+8351xsW/33P/6b86Jw/D43jhsxVn5mY5bjyi9t+lvjUmF4Zqrq9weWVJTTzSZdQe29qPpyFeXEuV9gDnv95v3j+dMMjfeb5mriXhNwWMgDElrZbKBzeWTodN70JxvDLFkVd/NmJ9rRrC4GltLj30HBoMMmOTSSAhO33m+ZpVEHpULZZpj4I5JDc+8/jRy+IJgxII1Ci1rgZQArAfeFt6BZNT7z+NIR0ydAcFLlB68dlzFgFHmVyAul1vY/xUouOyAZfKVyhbFRbQkg++7Gp+DSIolVigzpYFhcXBBt8r/ECn8XaDJaLITmBUqCGC5fMH7nNTrjkpaipaXEgj41MBcEWXJrl0GVWVfoWriccmGWxAy2HsjzACwDd7An51e4qCNAFePKm6sR5A2RQFZhfNrmNyKp+JYiNoQqctSrv5QDexIIKtbbeg1XckJRk/hAp+IOwAJAAYsAoygEgDS3oK7BiZCGjU35hUEbliD5dTVpA2GCRk8vMRECCDoVzZ8xt101odcUiYxXUjlh1ucosNBmIAFtO9vWhW/JbqTTWkmxfEcQjAuQPOGUrYqWRcmhG9hpauScVmjCscoVjIMuVcpuRnBS3cD5UTgWRyGULmVWJsFFmMoK2DWW5W4qPFYpFVo5EVWtM2UrmKMzBo7H11p9K8mfX20FbiMTI4sw0jF7WAyhzfb1qWTj0rWBboRsNbqFOttbgAfCi8TjoWfMxVr8mwyaqFI5gJtrt8qdhZ45CWRVDKp1sq6826gZrLcrpS6V5HeSlvADl4zN5kLkXuGBA0uACNtNAKgw2OKBgraMLHQG9j6imuuXE/2oKDPmYCxKgm+nQ71cNxaEOWGt+Tc5L+yfPuOo91KoryO5Vso3ZWnict83MN7nt+ta+m3QUIMZIuYK7AN7Vjv6/U1eDjERN/ZfKQHCL5bSZlGXr5dKenGEa8aofOZBlCi13ZSmnpY0aV8i62l8BTw46ZMrMWZbMEudvLluB6XoNp5CMpdiCb2uTc9T9KvPEjZ1BUoyK7C4a7BmA8tiBYeXbWnJx+NStlYgFCVIFkyqVbIfW96ldmwRlspKJRjFygABnsNQLnTe1vrURlky5Lvl9rLrb32/nV3JxtApVA4/s0QHQHysxN7dwbVJJx+O7WVgSBZxlzXBJ1BuADfp76mxG5/pKeZZY8qhmylQ+l7Astz8bU7CYiQI8YDm4Ura/lytmLAfDerBePgKRkN8qBb9GC5WPuKmnP4gTMxyuVIPlOW1yb20FwPW96LpcMD18OJVYHGFZFLs5UHWxO179++tqJ4rxFZF2UvmJLhAlwRsQN/fVU0tDtLQ3ot0R1KQYHpUEJTSqUTUWjHU+800tUc0gzEXF7nS+u/ao2pUWWTMaUUhVgw3BBHbTXahc5qJpDRSDqLfF8RLAqFChjmYC/mOtjqfU7UHzaGw8q5vOCV6gfjRoxEOvl6fI5ff3/GjQmrRtFEXNprS0UmJw1/Ya19vS1rb/G9NZ4s6kL5QNR+B31qUhvUk+w2DiLIpSysrEEqwuLjY++opsSzsWJuTREs0ZdSEsg3XvrUqYqG39127dDqP996Gwlu70gOY0Th8UyBlFirWuCARcbH371ImJi6x31+BpsM8YL3juDfLr7P+9PrUI22t4kMkxY3JuT1povR322L9lbW/Q9Lf61HhsWirYoC2up9evwpbCpSrgGDetSo+Ugg2I2I3qXCYtVFigbW+v+/SutjFz58gta2XptvtUJb4ojxONZz5mv8AK1++nX1ofNR8nGO0ag2toN9x/P6VBiceXFsoHmzf6X+NTYEZPwD1w+40eeKNroPy2/Ko5uIlgQQNQRuerE/S9AOqd8Ad6dpUZFOVaIw146HMRopvfURopgZxUpUg1dprK9j3yXwBw65b7Kmbvme//lVfiPBGBuf7Afvyf5qVKg2cmE5eSrn8IYMbQ/xyf5qpcV4awwJ/s/43/wA1KlUTZrjJ+SixHB4QTZP4m/OqmbCIL2H1P50qVWIeMn5ITAt9vqa6sQ/2TSpVC+3RMkC9vqakjw632+ppUqUNuiwgwEZ3X6n86Kj4XF936t+dcpUorbLPDcAw53j/AIn/AM1Gx+FsLf8Auv45P81KlSWU5JNdw7D+D8Gd4f45P81HR+CMD+w//pL/AJ6VKmMmXJNcN/UNg8CYA/8A1x+/J/mopfAfD/8All/ek/zV2lQRS8uT9T+oQngPh/8AyqfN/wDNUi+BOHj/AOrH9fzpUqsQjyz/AFP6kg8GYAf/AFYf3acvhDAjbCw/uCu0qYGuXk7/AFUwX/Kwf9tfyp6+GcGNsLB/20/KlSqE1S8j/wCgML/y0P8A20/Ku0qVQmp+T//Z"/>
          <p:cNvSpPr>
            <a:spLocks noChangeAspect="1" noChangeArrowheads="1"/>
          </p:cNvSpPr>
          <p:nvPr/>
        </p:nvSpPr>
        <p:spPr bwMode="auto">
          <a:xfrm>
            <a:off x="155575" y="-1790700"/>
            <a:ext cx="2819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AutoShape 18" descr="data:image/jpeg;base64,/9j/4AAQSkZJRgABAQAAAQABAAD/2wCEAAkGBxQTEhUUExQWFhUXFxcYGBgYGBgaFxccGBUXFxcXHBQaHSggHBwlHBUUITEhJSkrLi4uFx8zODMsNygtLiwBCgoKDg0OGxAQGy8lICQsLCwsNDQsLCwsLCwsLCwsLC0sLCwsLCwsLCwsLCwsLCwsLCwsLCwsLCwsLCwsLCwsLP/AABEIAQMAwwMBIgACEQEDEQH/xAAcAAABBQEBAQAAAAAAAAAAAAAEAAIDBQYBBwj/xABFEAACAQIEBAMFBAYIBgMBAQABAgMAEQQSITEFE0FRBiJhMnGBkaEUUrHRB0JTkqLBFRYjM2LS4fBDVHKTsvEkRIKjJf/EABoBAAIDAQEAAAAAAAAAAAAAAAECAAMEBQb/xAAxEQACAgEDAwIEBQMFAAAAAAAAAQIRAxIhMQRBURMiMmGRoRQjUoGxBXHBQtHh8PH/2gAMAwEAAhEDEQA/APVMJljQIosqiwHoKnEwqvtc04CuCpG2g5qY1QrJ605XvTXYDtMI9acTXL0GhkcyU4R1GzURhBfW+3Smx43OWlAlJJWxn2UkXFc+ytbTai8VjY4ULyMqINyTYVksX+lHBIbDmP6qlh/EQa6MOgszPqEjRrhjfY0J4j8QQ4CPM+rt7CDdvyHrVVF+k3AspJZ1IBNmQ3NulxcV5LxzxE2KnaWS+uijoijZR/vetXTdCoytlOXqG1sWvF/HONmYkSsi30WM5QB2uNT770HhvFOMjPlxEt/Vyw+TXqrEu9qQkXrXSUYrajNZv+DfpOnWwnRZB1K+VvyP0rfcE8T4bF6RvZ7ew2j/AC6/CvAXxQpqY/KQVJBGoI3B99VZOnhJDRyyifSrxHYbd6GzmsT+jbxu07fZsQbva8b9Wtup9ba3rftHuRvXI6no2nsbceZNDVfLvqe3am5ieppmQjf/AFrhftWCU5fDwXaSYE9zXeae9DGQ1zmUmt+Q6QrnGk09xbv2OvwNBs9MVyKKyy8g0oGwmIeJchld7M/mexaxdioJtrYED4UqjlPmN971yuhGbpbi0iYGul6EZ7Guq9ctFoQFvpUsoSMZnewH17AdSfdSwxHRvgdDVDxuYK5eRrW9m+wW9tNd9r9dRXU6fp4qGtq2ZM+Vp0i0bjhNzHAzW3ZiEFu9tW+YFcj4qCU5kZjDlQrK2dbt7IOgte4+YrK4zjkRjyrIwOa/skfqnzXIvp2631o7wzlnaMPJnEIEgUAKC5AAdlUC5Hm0Ox+FbVihOPuKI5JJ7M16QWOuotRAAGgFqaGrpNCGGMOEWSm5cni36W+MO+M5NzkiVbC/6zC5b5ECsOD616D+mHgZSZcUBdJAqMfust7X/wCoH5is7w/gSxIsk6l5HGaOEGwCnZ5DvY62UWJ71uUkooo0tyopFQ2v07/yvUrOAK9a4JgxDHnmIbOluTlAiUHoV2vVRxLw5hJblYOXfrGxA/dNxWZdbG6o0Lo5tWjzcydqbYmtRi/BMg1iZXHY6H8jVHicA8bWdSp7Efz61phljLhlOTDOHKBGSnLFrUoUU/S3T+dWlJc+A0J4hhgN+Zf4BTf6V9DEV4r+ivCjnyYhtVhTS25aQ5VA9dDXo8vGp115SuPuBrOB6MdGPpp76w9VJaqZdjaS3LSRW3NMBpcM4rFiFJQ7GzK2joezKdQaLaIE3NcvJ0Vu0zXHOCrGTTyVX/EfpUk6m1ht1oU1myRWJ1W5bF69xUq6DTGrOOB4pWLE5v8AdqVTONaVa45NkJRXmm5DRJppestFhJhsNsbgntWX8SQrLi1D5GWNNASDZmJzXXvZVrWYWXfT41lz5HyspDeYE/etYk36g5r/ABNdvp9sFpHO6h+4pX4G6gGIKAwZ1R4zbLvdZE021ynX16UR4alZS8xeMmPMMihgG8t2AkJtcC9harPhQkkTIkh5N2UJddR1Gb2svp2608okTRK/sOb5VDMoykBSdAAdBv20rTFcOirW6o10VzrTsTMsSl5HCKOp/D1PpTcJilkXMhzA9aoPGONF44wbEZnNtxoVU36G5NvcaGSdIuxx1Oi5EmHxcckYKSi1mRhsd1zIwuNbdK894Xw13xDh/aR/OehI9lB/hFvoKM4FiCMVFiL28jRyj7y9PiCL1o1mQs7hcuY3/M/Ss2TPUNuTZDBpnuAca4UJ1KSyZIrfqmzFuhJ7Dt161jv6pYzDtnw8yyx7kE5dBrYrqD8K2eI4PLiAHM4hJNo0ZQwb36g3PYa0/gmHlido5suYWN1N1YH2WF9Rex09KrismKF/YNwnL5oqzG676XAPzFR4nD8xcrqrDsRWxmiBFtPS40+VYzjPhBpiGXGMJdyDol/8KKbqOnWq8ck3u6L5ZPbSVmZx/gotrhzZtf7Nj9A34A1jpIWVirAqwNiDuCNwa9L4VgsZBMsc5EkbA5XBuQRr11+dRfpPgQpHIEXmWa7jeysq5WGx9sEE6iuhhzPXobtHP6jFHTrjsZbw54llwgdFCPFIRnRtCbCwIcagjpXoi4+6YaUxykzBSxR3tsQQE9kNcL2vm+FeMlq9c4BgMSMHAylbKFKjMQQSDYgFWF7HcAb1pyuK3aMdNljj+GqzmRGdHBssi2DZbAhWBFmHoRpROBikLqHk1Ol1Vh03IzkfSqabFTs+RZFMl/PZi2UfrZmVVsT8TR3AOJMBmkRxyy1rghmUAgsc2wvtfU2rnpvXs9hq8mww0GWMIXdyP1m3Ovp0qF4wD7VEtIAL30NC4mZT7+9U9YsdW+TXh1Czjua5zKHvfrXVUVx3K+DUialQzNau1YnIApVsaiNqKxS60OVppKhkPSaw79h/rQ/FsHz4tNHGqn1tsfQ7GpCtTwShRr8q29J1Li9MnsUZsSa25PPcZ4QUyc7JPEQLvlbKpCgXJYanoLA6/WrrGPE8MfI0kGhUqFba+Y20I03BI13rZQkEXrN8e4eIi0iAKjggm2kbH9b0UnfoCL9a6uq4e0wShR3wVKcrnfS513Idh+CgVlRi2kXmt5mmOcnoL+yo7ACwHurceG4F5ZyezZUUjY2XW3ca71gOEIORlJsYmeNr6WKEj8NaozL2I29E0pb+A6OXJYnUk2AqxScspt2IHyqmwfnPNOxFkHZe9u7fharXBAVgnsdOtSFjMfgZ5IHxLSQz4cjJGcwDG4sF0yuLgairCbjK8ySQMDmIHoFUW+d7n41WycPaR7Frga+g/wBar+OYYxxkbfzq6WV5EomaGGOO5Gmj4oZ0tE6rvmc7Iq+03baq/F8IURjEYbEmaM2vmIbN5st1dQLEHprVB4Z4gkQfnRtJC6FHygtlB3JQakEaaVe8O4jh+WsOFRlgQ3uwYZiDfQN5rX1ue1W1DHjfdlDc5ZFXAfjJ7BQdwLk9aw2J4disckpiQyBWAUXUC7upY3YjQKg+daxY+aWzOEU3Bbtft61ceGZMPh4RCrezcsxFsx6t8qr6Sai7Y/VxbVI8tw3gqWN//lLZVI8qst32JUOPZ0PboavsdNFGVHKdIml5IQMcq2vrluQT/wC+taDxCzPMVDAggkdhYADXrcOKkkw6lI3f2XZo2ta91cshF+ujCtuTI5OvBy1yT8Mw8aoOWBlOotpf4UU2DeW8aC2Yed7aKp0+LWvYfGgsEwjjAJ0F/hckgX/3tV/wN/I0hBCsRlvuQBYNbsdSPS1Y4Q92p8Idblg2VQFNrAAC/YaVX4xR+rb33/lRkmKQ7i/Y9aEYCsnV9QpbKmbsUNIHenhacyikBXPLhwX0rtdA9a5TWAIxh1NBtT8RNckmhmJO1X5Gm9iIeBT1qEinIhOgqtJt0glhzQAB17D86kIoJTlNl8zdT0HuoiWcL6ntXbwZdMbm+DFOFvYIUVg/GnDIBMqpEomxF2lk1uI1sGt0DMSq33sTW6he4uKw3jVyMfhuzQyj5MhrQ5XByXgWC96T8g0kQFgPcBVtEkcKWbVzrVXgwDIT90ae/pUWJWRTmOVr9S1iT2Asa5NWdeT2DjiG5yNnAjsxcDcmwCDbYeYn1tVNxnHNiDLEsZCoyqr/AHyQCbemooKfxNEkvKeOVG7mzD33Xp62o/BzAyIQbrcWsbg3p9Eoe5oquMuGc4fgThxZtSwvbtrtRY9Ba9c4zJ/bH0AFAT4zloznZVJ+Q/O1DeW5aqUbHYkmSTysVjjJXS3ma3mN+lvZHxrmKgIRYk/vJnWIG5LeY+Y330XMai4eW5SLa1hdie51J+ZNXPguAT4ozDWLDqUU9GkceYg9cq6fGtOKGqSXZGXLNRx33YdxuPlyWUaII1+GUA/gKBw+AkxDiEkqqksGB1QFrmQf4rnKL+vSr/jvCZpZM0bR5TYkNmBBHqL3Gg7VZcG4byVOYhnaxYgWGmygHoPxJrToets5Si7AOG+HsjlpZTMB7ClAoX1IB8zdL6D0q2xMpUCwuOtEFT0qFJQ2jafhSZpRS0J02aMce9ADyDoLfHSmFjU08OU9wetJX0sRf8R8a8/ONSalybk9tiNalFMArt6qCdsaVOVzSprICsbmm5qbf1pKaa7ISK1SRudh1qNEJ0FTKwX2dT3/ACp4eXwBk7SCMWHtdT2qCNC5/E0xEv8AzNSvNYZV0Hfqauc1PeXwrhCpVxyG4dlsQvSsV+knySYKW2glaMntzENvqtbDBIMt+9UP6RMCZcBNlHnjAlT3xHP+AI+Ndrp/fiXzMc/bOygwUts7Hpr8heoePysI1aMLnuCA97bHTT30ImLD4VpAdGQH5jX8TVujRyCxIP8AvpWFLS9zqN6jOcN4vM0q8zDIG9kSA7Dc9zb0q6weD5ct1UBMwbTYG2th01oyLCRpqAPfTnnAFSc74RIwS72Byvmdm7k/jUScPOJlXDja2eU9kU3C+9msPdenSubqiLnlfREH6x7k9FG5PStv4b4IMNHYkNK/mlf7zdh2UbAVdgxW9T4KOozaVpXJl8J4XmxB/wDk3hhB/uUYcyT/AK5F9lfRT8a2mCwqRIqRoqIosFUWA+FEMtNNblFRVIwSk5O2c5gva4v2pRzgm1VWKl85tTVlrkZP6jKM9KWyZpjgTVhuIxDgkXsKGBNTtLzF/wAQ+tCi9YuobctV2nwWw4qiUGlmpt6RNZxx41pE2qIyV0Npe9QhIHNKojLSo0AGZtSB33pBqjX+dSqoo2HglWTS3z9aStTCa4RRsAQGFduKFy0+GBmNh/6oJOTpB4VsssCNzfSpJVDAgi4IIPqDoaBxMtvIuw+tS4bEKAFJ1P07V2Omzwx/lXx3MuTG5e483x+Bbh+aORS+DYnJKATywf8AhyAbAX0baqhOGOg5mCmV4yf7tjmT3Bxt8a9lzK1xoe47/nWexHgjDFy8YaBjuYWyhvfHYqflWxwjL3Qf+zBHK47SRg8H9pdwcQVRF1Eam5Y9LntVhLjGLiNFMkrezGv/AJMdlUdWNbxOAQjTJc21JOp0tep+DcCgwwIhQKW1ZiSXb/qc6mk9C3ci38TSqPIH4W4F9nBkkIadx526KOkadlH13q/L0NJiUW92BI3AIJHwpkmLATMB8/fVnqwiqfZWZnFydhEkwG5tTWca+mthVZPjFdQTYG+muhv2pkeIsb/7tXPyf1GnUVsXR6fa2PfUkgWpKlRSYhVtdgLnTMQL/OpObXHld2zSvBMgqZhfUfEfzoLn0hPbWmjLs+CNBRFMK1DLKNCNj9D1FRHEUJKnRLsIK1JCoYZevQ/yoLnU5Gpsc1GVtAkr2JdtK5SJvrSo1D5ktggpwcUN1rt6rHCQ9LmVCDXbUwEyXm1hvFHiXHLjhhsGVuUDZSq3JIJPmbppWytXm/ibiaYXi6TSXKiEaLa+oZevrWvolc3te2xXm4RfeE/GMz4g4XGRBJhexAte2titz01uDrWiXjuHaTlCePmbZcwvft768yeDE4558cqtGEjIhA9prKQAD10JufXSqoLhWwcUcKsccXA0zXvm+Vtrdb1ql0mKbvji67MqWSSPZJPEOFhZg2IjVo7BgW1UnYEd/SqjifiuaN55i6LhxGPs7EX50hBIykHUaHQ1h4+GpJiuICcZ2jiLA9myC7ae6rPhuEE3BTmUOyCRkvqVIJ29bXoRxRxJbt7q/wBySk5djceCfGiYqJVkdTiLFnVVIFg1hptsR1p3i3xCcNBK4kCswIjv1a3lAFZb9HmPwpRI4ktOI7ysEts3V+t73+FW3jfDK+DmLKGKoxUkarpuOxqZuol66g7SskYLQ33Mh4XOFjVcZJipBMhPPGpzls2VdtTpfr8K1/E/EEGK4VjDA5uiG4IKsL6jTsax0vExBw7BlI4s0h80joCFKkgMR1b31X8NnzRcTs6veMEsoyq3mPmC9BWqFa3kfZ1+10Vt7KIfxF//AI3CtT7a/wDmteoM1tTsNa8pxl/sfDDbaUW/fFvwr1Umub1tVH+8v5L8PL/Y8s4pxXC4zGuZ3kMIUJDkB0bTW3vJ99bHB+LsDBkwxxBcoMmcgkXGnmfvVBgoP/8ATxsagAtCcumgOVbW7b1mYZ40wkmDfDMcWz6HJc7ixvvpY+hvWt4seVJb0kvv3K1JxbZ6pxLxbhIJBHJJZsme9iVt01G5PQVY4HiCSxrIlyjgMtxY2PpXmOD4dbiOEimUMVwyZgRcXUPb5fyr0xB20HasHUYseNJR5Lsc5SuyfNeuZaatOzGsxbZ0RmpVWoOYaaZDQoWwsUqGDGu0wAYGg8T4hwsTFJJ40cbqzAEX9KJfc++vKeLRu/FMTlwy4ogDyNewGVPNoR7vjV/TYY5W0+ysXJPTweoS+IcKgRmmQLJ7Bvo2ttKmfiUPNEPMUSkZgl/MR3+hryfx3h2P2OIRCN+Uf7JdlLN7I+VO8JcUbEcSwzMLMkXLY/eyI4ufmPlWv8DF49d9mJ6z1VR6PL4rwSsVbExhlJBBOxBsRTeJy4ISRNMITJJYRllDMwJ0sSNrn615pwOGV5cRy8JDif7U5jKBdbs1rXI99TePsQzYw5Bpho4tBslrMfhcrTLoo61GLfAHldWz02fjUKSrCzhZGF1XrYXPw2PyoTh/EcEyyYmLlWW/MkCgEaXN2tfavOG4q03EIsXYhDLGi39AoI/iJ+NSca4VLDi5MFE1o8S6ED0zXHusQfeABQ/ApbOTTat/5J6170eocPkgnQyRBWSS4Y5bZ+hvcXPbWq/EeIsFh25BkVCumUIcq3G2gtVpgMMsMSRKLKihR8OteX8YDvxLEpHh0nZhYBxovlTz69vfWbp8Ucs5Jt0vmPkk4pUjd/0xgMKodWiQSjMDGmr2Op8o796PwHFsPikblusijRgeg/xKenvryri3D3wj4WNkWZ1V3MZGZSWYnLbqBlqTh8R+w4rERuudyEeNBl5aM9zp2NxtpatcuihKKkpO29n+5X6ruqPQcPxrAO32dXiOtgmUZCbnQXGW+9LiPiTBYZzDJZWsMwERItbQEgWI12rDcV4ZhF4bDNGyify3s3mJ/XBW/T6Wp2JWZscoWJJZnw0YKygEXMQzMQevWpHpMb3t1v8AVAeVo9BxXiLCJAs5dTFeylVzG56BRqDR0XEI2hE4YcsrmzHQAdzXkfFMCuGaLCzMWAzSSiPWzOuVFHuAGvrXTj3fhTQg/wB1Ot/+hrkX9M4FK/6fFxTTe7+zD67vdG6w/jjAvKEDEMxtmKEKTsNd7bb0fx7xBh8JlM17tfKFW7EDf4a1geJcS5UURhjwbwoIymbK02e3mJQENfNfehOP437ViWMqO2SAKFjUnLIVzXt0FyflTR6FOa5rvuD1nXzPU8ZxaGKD7Qx/s8oNwLkhrWsPjtQeJ8W4dIIpyWKSkKthc363F9LV55NxQvwcRk+ZJljPuuXX6H6VVcQEsAGDk1CypKh9GHQdjf5g0MfQRfxPe39AyzNcHq/G/G2GwkgjkEhawbyrpY7G5Iqx4Xx2DERmWJwVHtdCttSCOlYTj+Jij4rC0xURiHXNYjZ+lZ9cWI48dNCpSGYrDENr3a5sPRQ3uvakXSQlBVaf2C8rTZ6f4e8UQYzmCLMChF8wAuDsRrtpVvnrx3wpj0gxsHLV0SSMRvnFrsRqw9M1q9eBrN1eBYp+3hjY5OS3JwaVRC9Ks1lhEiFjp/oPWsjxrwOk2IeZZ5EL2vlA6ADfe2grXzy5fIun3vU1zJ33rQpPC/Zz3FpT5Mung1M+GfmSEwAb2OfzFrm+29T8O8IxRYtsSpa7ZrJplBb2jff/AN1obGmNKFIBIBOgud6D6jI9r7BWNXsjJy/o1hJaQzTLmcmwy21JJ1ttrR6+Eos+IYsx56ZCDayiwFwd76CrPj/Ho8OI8+Y3OUZRe3VmPZRpc0JiePqJDGscklmVXZFBVC1rAkkG9iCbA2FXzyZpVpe1CxjBcgQ8EwiKGPO9oZDJfS7Ekb6W6DbtR2N8PRy4qPFMz547WAIynLe19PWuJ4hjMs0VmvCpYm3lYAXYKb6kXAPvpreLIQYgVa8sJlXbYC4Xf2jY291VN9Q337/fkasZest6qYvD0aYlsUM3MYZSL+W1gNv/AMim/wBYQZMkcTu2VWIBjBGZcyizMCe1xoCam4RxgzxtI0TRKL2LMpvlJDHynS1qqUMkE2NakcxfAo5J48Q2YSRezY6ddx8aGh8K4dZ5JgCOYpVowf7M5vauvrTW8UoAS0UiqY2kjY5bShBc2sSQbEGzWp2K8SqmbyMSscT2uouJWKgXPa2pqxLOtlfgR6GDYLwFhI5BJZ2sbhWa6jtfS5+NW8nBIjiRibNzQLA38trEezt1qDhnFjMhbKUszKQSCLqbEhhoR60CvioWLlGEIVmEmZbsF7R3zWOtj+FBvqJtpvdbBqCLPD8DiTEPiQG5jixJNwNth02FQ4fw1Askz5STOCJFY3Qgm5GXbeg5vFeRgskLoxMe7KRldsma47Ei49ajxPiwB1UIPO0gUs4UERuEJ2OpJ0HpRUeo/wC/IlwCMB4GwccnMWMkg3GZiyg9NDv8b7VZcG4JDhpZJI1IMx89yTfUnQHbUmqjD+JicQ0XLFgXUsHuwyKGLGPLouoF77mlw3xokqqMhVhzSwJ1VUUMptbUMDe9WR/EXqbYj0diWbwPhgHjyNZnzt523F7EdtzU3FfC0E7RtItzGAFsSNBawNtxpQuG8bxzckBCGeN2bX2Cl7IdNyAx+FBJ40P2cTmNTdkGRHZmAYXJN0GoAJsL7b0Zw6jV3/8ASJwotOM+FoMSwkmXMwFvaYab2sDrSxvhyCWNImSyRnMqqSoB26b0D/WaR8jQxxyK0pjVmkIB7GwQ6EVqJV0BGzDT07iq3HNGO74DcWyr4hwOKcxmVcxjN11IIOnUe4fKrZUpimuseorO5SkqbHpImUUqFz0qmkJLh1Hmdth9TUJYk3p2IkHsrsD8z3qLPVuVpVBduf7iR8ky1DiMEkhUuLlTca0tTQ/EYZcyct8oU+f1pIp88FkXvyC8c8NpiXLSOwHLMaqCVALG5YkHzX8uh00qubwUM4LTkqShZSozM6qq5la/lzBRcWNR+L8PPO2SJfLHGZASWW8hNktYHMVCnQ/eFB4sYiSXO2HzluU0ZkVisahVzKCGHLcPmJJve4FbMevSveUyq+C3h8GorBhK+e0ucnUMJQc3kJsupB07CpMX4QiaII0hJMMcanS68omzi3e+o2qnwcOKE5xDR6zrMrgFsyixMOZToLWA0+8ajn4ZieXC6Kwkw+EjQIdnuCssfvtY++1MtXeYNvBfNwBedG7SghCGjGVQ4yplsJAblOuUD40bw3AokRiVw63a+o/XJYjT3kVm4uHPzoQYi2VYlcSRq0dglmZJhqpGYgqb3PSrnw5w4wROpjWNzJLsALjO2TbcWtVWVPRblfA0eeCGDw8luU8zSKiMiISt41cWOoFybWAJof8Aq3HlcPOz540UlimiRsSNgBbW16AwXDXJiBhaOaMyc2bTLIGVh7e75iVNjtao4uHTtFlaEqUwbwalTna4tax2NutPvfx/wLt4NBwnh0cefkyZoydEDBkjOt8ttQD22qsXwth87IWLXVssZK3QNcEqQM1tTa5Nqn8M4GSFpFkUeYI3MUBVNlC5Cg2YW360I2AxP2r7QFW3OK2t5+VlyXzZrZf1rWvSK9cqn/yN2WwYvBI2jIkmaXmLyldmW4F7hVygC9xe++lLFcKw6LE3PMQiUx5g6D2iCysSDqSoPeq6HC4kRYcfZ2zYebNbMg5gIkF1N9PaG9TYrhGIMJKoc32sy2VkzZSm4L3XQ6airYp7+/8AgRteAl+FYXmKRKBK7GRSHXO4YAFR95Dbap28MQ3U2YFYjDcHUodNdNx3oL7BiDMjhGQ/2eYlo3Rgh1zJYWcXNimmtalSazZZyjVSLIpPlFbgPDUGYmxBL59D15Zjt7spOneosF4dSNUXNI4jIKB2uBZSoFgALWJq6ja1J31qS6mcoKNkUEnZV4Tw/EiqiAhVk5qi+zXJ+Wu1XFzlt0veoXmO9NMpqpyl3YUkPNcDdK4GJpy0gzEEpU8UqNsgODr866BTGjI19/40kQk271FF8EYbhI7Auens+poDHYoRFLgtnNtOlG4o7KP1fx60NrWjI0morhfyLj8spvGHHfsqoEKB2zN59iqDUAfeJsBUHEPEGrGN0RI0iYlo3kLcwZh7HsoANWsdfdVy+DBcuVGYrkJ/wk3t86DbgEByHlLeMBV9ANl31Hob1IzxJJNAak+APD+Iw2MMQKGMhlX72dFDEn0PmAH+Ghh4rkVMPIyqUeHPMwHsFzljNr+zmGtXf9Gx2Vcgsrl1HZje7e85j86avD4FRhaMDJy2W40jFzZhfQXJ3p4zxPdRA1LyBYXjcxbDsxCI6xEuIs6Z5L+VrNmS5K5eh60b4cmmkErSyK9pJEACBbZGIvcHr2rsPD4MyyKiXUBQRqLL7I00NvpQMHiPDqCEWQZmzZRE4Ll2IzKLea7A6ipKSnDRCIUtLtsavGZOW2JLxcsc0crL5/JcKM97lrjUW2NVuG4xiJEQc4K4nETnlAXDjMrBW20uNtbUVNisD/fcrM0gLNliLOArWYuAPKAy9e1TpxjDNJ/dO5KrLnEV1IQaPmNrgX3p0l2gL+4OvHZQ+QqxtihFzMqhctgSu98x16U7DcXmKwzCRWWUsrRZVHLIVjow1JXLY39dqk/pWAoJOQ4zuGQFVDO2XMHHmtsNyajixuHE/lw0iyOuZn5QHlO7E3vbuaFL9BP3H4bjrlMM2YOWw8kjgW8zKgYCw21J0rh4o5izJilkeQRkRjlKwubuI2tYG17Br7b1DhOL4SOBp0jyKr5SFjAa7W1sOhBB91SYjiGGRJAuF5qMyBsqx5Cz5ShOYi9yw1poJavhA3tyXHB+JqcOsjudB5i4VWHmI8wGm4tcaGs9xPjMtrCVlU4qRAytGl0VLgB3BXe/yo/hmLjklkjEBBKhZL5CFyC4RkDE5bMbEC2tHnAx5QvLTKNlyjKPctrCqnpxSuS5G3lsZzinGsQjcuJyxkjikjN1bSMEzDMBYk5frpXMXx2SROYsrBHMjqgcRyCNAqgozCxswJyne9aYxDTQaCw0Gg7DtTRhVNgVWw2FhYe7tUXUQ/STQ/Idh58yKQDqoOvtajr604U2FbEGpiR0rLzuWHY11Fdc2prbVxDoRUrsCx2Y0qYKVQJE0utFYOQAlj0GnvoFomvsdz09acsDHoflV2NThLVQjaaqyYy9aXOrgw57H5U4Reh+VK4S7oKa8nOdXBN6U8xHsflTOWex+RoenLwNqXkY8/pWVxXh1nVlzRezOA6gh35xvaQ21C+l9htWpeE9j8qj+zN0B+VW45ZMd6Vz8hJKMuRmDiWONY0UKqiwAFhVGvhVeQI81mzqzuLhmCkkKDe40bStDyG+6flTxC33TQj60d0mF6XyZvDcEnjYMksd8nKN0NigJKEgEecZm9DerLDeHlRVIeyrA0FranMQc1/5VZ8lvumuNE4/VNWKebuvsLpj5KJPCTLCkROHIJW45BCtZct281y+xuCKkk8OkLlWUgjDtACRc6n29/fVoXfbKflXLSfdNSc80nsiJQXcp4PCyo11kbJeJirXa5juDqTsQbW9KdhfDMaRvEJCFaZJBpfIEZWCjXUeW1XKJIf1fwrpif7tK31HdMn5YDBwsfaRM75spYpZAGGYZcpkGrJ6EUY7VIsD75TUZw0l/ZpZRzTSuPAY6U+RQldb9tPfSU1IMI/3fwp4wb/d/CleLI1WkNq7sh51OWWpVwL/AHfwrpwLjp9aCwZV/pYdcfIxZbix+FdRqeuDfsPiaX2STsv73+lN6OWr0g1ROuBfQ6e6lXVwsnZf3v8ASlT+lP8ASDUjHS+JMSCfONz+qO9NXxViR+uP3RVdNufeat+LcGjVRlRgz5BGcxbOWALAjYb10optHTnHDBpOPJEPFeJ/afwim/1pxN/7z6ChR4enJsAvTdgL3vYD18ppicBnJtYbA3zDL5iQBfvdT8qbSw6cHhBcvinEn/iAe5RUf9aMV+0/hX8q5F4dnYA2XW2mYX1BI09bGpcX4fY5DEtwUjLC9yGZcxJHQaH5UdMqJ+RxSIj4oxJ/4pHuC/lXR4kxNv70/JfyqGbgciLmbL7WUANdmJANlXrowonAcGLRzZhlkTl2znJlu2t7+negotsZxwqOqkRnxJiv2p+S/lTR4ixP7VvkPyq2xPhxTNkAyrzEXNn7xZioBGpPehf6v5kTllSby5muStlKgdP8VtBR0Mr1YPCBV8QYj9q30/Ku/wBNYj9q/wAx+VcxfBmiXMzJqSoAa5OU2JA7fnRUfAmIVsy2YMbnMLZVDHproRtS02W1hSvYCbjGI/at9PyqM8XxH7V/nVtDwXIZeZl0jkKi58xVQcw9Bcb0DgMCjxSOzWKlLDXq2ugHXaoosRvFTaXHyB/6bxH7V/p+VL+nJ/2r/P8AKrLifADzHKlBHdj18mUgEEH1YVXcLwo+0qrAOoZgTupsrEH6XouLugJ4mtSS+gw8WmP/ABX/AHjXV4hMf+I/7x/OiIeBnKrFrBs17qbrZc+3XSu4nheRXbOGy2NgOhCkEgm49r12oOMkMp4WyBsdKd5X/eP505cbJ+0f94/nReE4OXSNs2UuwFiNgwJBGvp6VDjMCEjziQG4BUWOouRffQ6UNEqGU8N1/gZ9tk/aP+8351xsW/33P/6b86Jw/D43jhsxVn5mY5bjyi9t+lvjUmF4Zqrq9weWVJTTzSZdQe29qPpyFeXEuV9gDnv95v3j+dMMjfeb5mriXhNwWMgDElrZbKBzeWTodN70JxvDLFkVd/NmJ9rRrC4GltLj30HBoMMmOTSSAhO33m+ZpVEHpULZZpj4I5JDc+8/jRy+IJgxII1Ci1rgZQArAfeFt6BZNT7z+NIR0ydAcFLlB68dlzFgFHmVyAul1vY/xUouOyAZfKVyhbFRbQkg++7Gp+DSIolVigzpYFhcXBBt8r/ECn8XaDJaLITmBUqCGC5fMH7nNTrjkpaipaXEgj41MBcEWXJrl0GVWVfoWriccmGWxAy2HsjzACwDd7An51e4qCNAFePKm6sR5A2RQFZhfNrmNyKp+JYiNoQqctSrv5QDexIIKtbbeg1XckJRk/hAp+IOwAJAAYsAoygEgDS3oK7BiZCGjU35hUEbliD5dTVpA2GCRk8vMRECCDoVzZ8xt101odcUiYxXUjlh1ucosNBmIAFtO9vWhW/JbqTTWkmxfEcQjAuQPOGUrYqWRcmhG9hpauScVmjCscoVjIMuVcpuRnBS3cD5UTgWRyGULmVWJsFFmMoK2DWW5W4qPFYpFVo5EVWtM2UrmKMzBo7H11p9K8mfX20FbiMTI4sw0jF7WAyhzfb1qWTj0rWBboRsNbqFOttbgAfCi8TjoWfMxVr8mwyaqFI5gJtrt8qdhZ45CWRVDKp1sq6826gZrLcrpS6V5HeSlvADl4zN5kLkXuGBA0uACNtNAKgw2OKBgraMLHQG9j6imuuXE/2oKDPmYCxKgm+nQ71cNxaEOWGt+Tc5L+yfPuOo91KoryO5Vso3ZWnict83MN7nt+ta+m3QUIMZIuYK7AN7Vjv6/U1eDjERN/ZfKQHCL5bSZlGXr5dKenGEa8aofOZBlCi13ZSmnpY0aV8i62l8BTw46ZMrMWZbMEudvLluB6XoNp5CMpdiCb2uTc9T9KvPEjZ1BUoyK7C4a7BmA8tiBYeXbWnJx+NStlYgFCVIFkyqVbIfW96ldmwRlspKJRjFygABnsNQLnTe1vrURlky5Lvl9rLrb32/nV3JxtApVA4/s0QHQHysxN7dwbVJJx+O7WVgSBZxlzXBJ1BuADfp76mxG5/pKeZZY8qhmylQ+l7Astz8bU7CYiQI8YDm4Ura/lytmLAfDerBePgKRkN8qBb9GC5WPuKmnP4gTMxyuVIPlOW1yb20FwPW96LpcMD18OJVYHGFZFLs5UHWxO179++tqJ4rxFZF2UvmJLhAlwRsQN/fVU0tDtLQ3ot0R1KQYHpUEJTSqUTUWjHU+800tUc0gzEXF7nS+u/ao2pUWWTMaUUhVgw3BBHbTXahc5qJpDRSDqLfF8RLAqFChjmYC/mOtjqfU7UHzaGw8q5vOCV6gfjRoxEOvl6fI5ff3/GjQmrRtFEXNprS0UmJw1/Ya19vS1rb/G9NZ4s6kL5QNR+B31qUhvUk+w2DiLIpSysrEEqwuLjY++opsSzsWJuTREs0ZdSEsg3XvrUqYqG39127dDqP996Gwlu70gOY0Th8UyBlFirWuCARcbH371ImJi6x31+BpsM8YL3juDfLr7P+9PrUI22t4kMkxY3JuT1povR322L9lbW/Q9Lf61HhsWirYoC2up9evwpbCpSrgGDetSo+Ugg2I2I3qXCYtVFigbW+v+/SutjFz58gta2XptvtUJb4ojxONZz5mv8AK1++nX1ofNR8nGO0ag2toN9x/P6VBiceXFsoHmzf6X+NTYEZPwD1w+40eeKNroPy2/Ko5uIlgQQNQRuerE/S9AOqd8Ad6dpUZFOVaIw146HMRopvfURopgZxUpUg1dprK9j3yXwBw65b7Kmbvme//lVfiPBGBuf7Afvyf5qVKg2cmE5eSrn8IYMbQ/xyf5qpcV4awwJ/s/43/wA1KlUTZrjJ+SixHB4QTZP4m/OqmbCIL2H1P50qVWIeMn5ITAt9vqa6sQ/2TSpVC+3RMkC9vqakjw632+ppUqUNuiwgwEZ3X6n86Kj4XF936t+dcpUorbLPDcAw53j/AIn/AM1Gx+FsLf8Auv45P81KlSWU5JNdw7D+D8Gd4f45P81HR+CMD+w//pL/AJ6VKmMmXJNcN/UNg8CYA/8A1x+/J/mopfAfD/8All/ek/zV2lQRS8uT9T+oQngPh/8AyqfN/wDNUi+BOHj/AOrH9fzpUqsQjyz/AFP6kg8GYAf/AFYf3acvhDAjbCw/uCu0qYGuXk7/AFUwX/Kwf9tfyp6+GcGNsLB/20/KlSqE1S8j/wCgML/y0P8A20/Ku0qVQmp+T//Z"/>
          <p:cNvSpPr>
            <a:spLocks noChangeAspect="1" noChangeArrowheads="1"/>
          </p:cNvSpPr>
          <p:nvPr/>
        </p:nvSpPr>
        <p:spPr bwMode="auto">
          <a:xfrm>
            <a:off x="155575" y="-1790700"/>
            <a:ext cx="2819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0" name="Picture 20" descr="propaganda_ww2_pos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352800"/>
            <a:ext cx="2590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Bandwagon &amp; Glittering Generality</a:t>
            </a:r>
            <a:endParaRPr lang="en-US" sz="36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2133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1800" dirty="0"/>
              <a:t>Bandwagon: persuading people to do something by letting them know others are doing it. </a:t>
            </a:r>
          </a:p>
          <a:p>
            <a:pPr lvl="1">
              <a:buFontTx/>
              <a:buNone/>
            </a:pPr>
            <a:r>
              <a:rPr lang="en-US" sz="1800" dirty="0">
                <a:hlinkClick r:id="rId2"/>
              </a:rPr>
              <a:t>http://www.youtube.com/watch?v=jvCTaccEkMI</a:t>
            </a:r>
            <a:endParaRPr lang="en-US" sz="1800" dirty="0"/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1800" dirty="0"/>
              <a:t>Glittering Generality:  a statement that sounds good but is meaningless</a:t>
            </a:r>
          </a:p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3"/>
              </a:rPr>
              <a:t>http://www.youtube.com/watch?v=tdnD3-nArRU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2" descr="http://www.nationalww2museumimages.org/web-assets/images/propaganda-lesson-galler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7717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Testimonials &amp; Endorsements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752600"/>
          </a:xfrm>
        </p:spPr>
        <p:txBody>
          <a:bodyPr/>
          <a:lstStyle/>
          <a:p>
            <a:pPr lvl="1"/>
            <a:r>
              <a:rPr lang="en-US" sz="2000"/>
              <a:t>using the words or a picture of a famous person to persuade you. </a:t>
            </a:r>
          </a:p>
          <a:p>
            <a:pPr lvl="1"/>
            <a:endParaRPr lang="en-US" sz="2000"/>
          </a:p>
          <a:p>
            <a:pPr lvl="1">
              <a:buFontTx/>
              <a:buNone/>
            </a:pPr>
            <a:r>
              <a:rPr lang="en-US" sz="1800">
                <a:hlinkClick r:id="rId2"/>
              </a:rPr>
              <a:t>http://www.youtube.com/watch?v=uDO9hP-xKL8</a:t>
            </a:r>
            <a:endParaRPr lang="en-US" sz="1800"/>
          </a:p>
          <a:p>
            <a:pPr lvl="1"/>
            <a:endParaRPr lang="en-US" sz="1800" b="1"/>
          </a:p>
          <a:p>
            <a:endParaRPr lang="en-US" sz="2000"/>
          </a:p>
        </p:txBody>
      </p:sp>
      <p:pic>
        <p:nvPicPr>
          <p:cNvPr id="3074" name="Picture 2" descr="http://s3.amazonaws.com/rapgenius/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048000" cy="2286001"/>
          </a:xfrm>
          <a:prstGeom prst="rect">
            <a:avLst/>
          </a:prstGeom>
          <a:noFill/>
        </p:spPr>
      </p:pic>
      <p:pic>
        <p:nvPicPr>
          <p:cNvPr id="3076" name="Picture 4" descr="http://1.bp.blogspot.com/_d4w95vEK2gA/TCTpeBu6aCI/AAAAAAAAEsU/gR6s7iXgg5M/s1600/44105-hi-bt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676649"/>
            <a:ext cx="4714875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&amp; Just Plain Folks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/>
              <a:t>Symbols:  using symbols in commercials for appearances sake.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Just Plain Folks:  showing that a candidate is simply a ‘normal person’ like everyone else</a:t>
            </a:r>
          </a:p>
          <a:p>
            <a:endParaRPr lang="en-US" sz="2000"/>
          </a:p>
        </p:txBody>
      </p:sp>
      <p:pic>
        <p:nvPicPr>
          <p:cNvPr id="6149" name="Picture 5" descr="GeorgeBushEight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619500" cy="2409825"/>
          </a:xfrm>
          <a:prstGeom prst="rect">
            <a:avLst/>
          </a:prstGeom>
          <a:noFill/>
        </p:spPr>
      </p:pic>
      <p:pic>
        <p:nvPicPr>
          <p:cNvPr id="6151" name="Picture 7" descr="ANd9GcRpJrzAb7tCcCe90ORWQv72HPX7ql6KFSASFNfbQVx3Sa3Vsc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1623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– How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/>
              <a:t>Personal </a:t>
            </a:r>
            <a:r>
              <a:rPr lang="en-US" sz="3200" dirty="0" smtClean="0"/>
              <a:t>back </a:t>
            </a:r>
            <a:r>
              <a:rPr lang="en-US" sz="3200" dirty="0" smtClean="0"/>
              <a:t>ground: </a:t>
            </a:r>
            <a:r>
              <a:rPr lang="en-US" sz="2400" dirty="0" smtClean="0"/>
              <a:t>how you grew up</a:t>
            </a:r>
            <a:endParaRPr lang="en-US" sz="2400" dirty="0" smtClean="0"/>
          </a:p>
          <a:p>
            <a:pPr lvl="1">
              <a:buNone/>
            </a:pPr>
            <a:r>
              <a:rPr lang="en-US" sz="3200" dirty="0" smtClean="0"/>
              <a:t>Mass </a:t>
            </a:r>
            <a:r>
              <a:rPr lang="en-US" sz="3200" dirty="0" smtClean="0"/>
              <a:t>Media: </a:t>
            </a:r>
            <a:r>
              <a:rPr lang="en-US" sz="2400" dirty="0" smtClean="0"/>
              <a:t>communication methods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038600"/>
            <a:ext cx="1899209" cy="1670609"/>
          </a:xfrm>
          <a:prstGeom prst="rect">
            <a:avLst/>
          </a:prstGeom>
        </p:spPr>
      </p:pic>
      <p:pic>
        <p:nvPicPr>
          <p:cNvPr id="1026" name="Picture 2" descr="C:\Documents and Settings\mary1.goudes\Local Settings\Temporary Internet Files\Content.IE5\HV9UGYFP\MC9002332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0480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30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/>
              <a:t>Public Opinion – How formed?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001000" cy="1752600"/>
          </a:xfrm>
        </p:spPr>
        <p:txBody>
          <a:bodyPr/>
          <a:lstStyle/>
          <a:p>
            <a:pPr algn="l"/>
            <a:r>
              <a:rPr lang="en-US" dirty="0"/>
              <a:t>Public Officials – </a:t>
            </a:r>
            <a:r>
              <a:rPr lang="en-US" sz="2400" dirty="0"/>
              <a:t>people you trust &amp; vote for</a:t>
            </a:r>
          </a:p>
          <a:p>
            <a:pPr algn="l"/>
            <a:r>
              <a:rPr lang="en-US" dirty="0"/>
              <a:t>Interest Groups – </a:t>
            </a:r>
            <a:r>
              <a:rPr lang="en-US" sz="2400" dirty="0"/>
              <a:t>group you join because you share those interests</a:t>
            </a:r>
          </a:p>
        </p:txBody>
      </p:sp>
      <p:sp>
        <p:nvSpPr>
          <p:cNvPr id="2053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059" name="Picture 11" descr="GovPatMcCro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095500" cy="2619375"/>
          </a:xfrm>
          <a:prstGeom prst="rect">
            <a:avLst/>
          </a:prstGeom>
          <a:noFill/>
        </p:spPr>
      </p:pic>
      <p:pic>
        <p:nvPicPr>
          <p:cNvPr id="2061" name="Picture 13" descr="ANd9GcRPu5-s8NxVzGfDQAxZI5E8QDO7TSgdiiPqUJbKo1tb4vYTHEZ7I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1905000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 Groups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 u="sng" dirty="0"/>
              <a:t>Economic Interest Groups</a:t>
            </a:r>
            <a:r>
              <a:rPr lang="en-US" dirty="0"/>
              <a:t>:  An organization that supports economic interests. </a:t>
            </a:r>
          </a:p>
          <a:p>
            <a:pPr marL="609600" indent="-609600"/>
            <a:r>
              <a:rPr lang="en-US" sz="2000" dirty="0"/>
              <a:t>Examples:  AFL-CIO [labor unions],  AMA [for doctors]</a:t>
            </a:r>
          </a:p>
          <a:p>
            <a:pPr marL="990600" lvl="1" indent="-533400">
              <a:buFontTx/>
              <a:buNone/>
            </a:pPr>
            <a:endParaRPr lang="en-US" sz="2000" dirty="0"/>
          </a:p>
          <a:p>
            <a:pPr marL="609600" indent="-609600"/>
            <a:endParaRPr lang="en-US" dirty="0"/>
          </a:p>
        </p:txBody>
      </p:sp>
      <p:pic>
        <p:nvPicPr>
          <p:cNvPr id="5133" name="Picture 13" descr="labor-union-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2362200" cy="2781300"/>
          </a:xfrm>
          <a:prstGeom prst="rect">
            <a:avLst/>
          </a:prstGeom>
          <a:noFill/>
        </p:spPr>
      </p:pic>
      <p:pic>
        <p:nvPicPr>
          <p:cNvPr id="5135" name="Picture 15" descr="AMA%20Logo%20for%20webs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733800"/>
            <a:ext cx="4714875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 Groups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r>
              <a:rPr lang="en-US" u="sng" dirty="0"/>
              <a:t>Public Interest Groups</a:t>
            </a:r>
            <a:r>
              <a:rPr lang="en-US" dirty="0"/>
              <a:t>:  organizations that support causes that affect the lives of Americans in general.</a:t>
            </a:r>
          </a:p>
          <a:p>
            <a:pPr marL="609600" indent="-609600"/>
            <a:r>
              <a:rPr lang="en-US" sz="2000" dirty="0"/>
              <a:t>Examples:  Common Cause, League of Women Voters</a:t>
            </a:r>
          </a:p>
        </p:txBody>
      </p:sp>
      <p:pic>
        <p:nvPicPr>
          <p:cNvPr id="6149" name="Picture 5" descr="lwvvo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2381250" cy="1990725"/>
          </a:xfrm>
          <a:prstGeom prst="rect">
            <a:avLst/>
          </a:prstGeom>
          <a:noFill/>
        </p:spPr>
      </p:pic>
      <p:pic>
        <p:nvPicPr>
          <p:cNvPr id="6151" name="Picture 7" descr="common-cause-logo-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572000"/>
            <a:ext cx="4714875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 Groups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447800"/>
            <a:ext cx="441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Ideological Groups </a:t>
            </a:r>
            <a:r>
              <a:rPr lang="en-US" sz="2800" dirty="0"/>
              <a:t>–</a:t>
            </a:r>
            <a:r>
              <a:rPr lang="en-US" sz="3600" dirty="0"/>
              <a:t> </a:t>
            </a:r>
            <a:r>
              <a:rPr lang="en-US" sz="2400" dirty="0"/>
              <a:t>to promote certain ideas or types of people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Examples:  The National Association for the Advancement of Colored People [NAACP], National Organization for Women [NOW], National Rifle Association [NRA], Sierra Club</a:t>
            </a:r>
          </a:p>
        </p:txBody>
      </p:sp>
      <p:pic>
        <p:nvPicPr>
          <p:cNvPr id="7173" name="Picture 5" descr="a_shield_col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10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Interest Groups Influence Government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sz="2400"/>
              <a:t>Support candidates favorable to their issue</a:t>
            </a:r>
          </a:p>
          <a:p>
            <a:r>
              <a:rPr lang="en-US" sz="2400"/>
              <a:t>Bring cases to court to right a wrong</a:t>
            </a:r>
          </a:p>
          <a:p>
            <a:r>
              <a:rPr lang="en-US" sz="2400"/>
              <a:t>Try to persuade lawmakers to create laws that support their issues</a:t>
            </a:r>
          </a:p>
        </p:txBody>
      </p:sp>
      <p:pic>
        <p:nvPicPr>
          <p:cNvPr id="8197" name="Picture 5" descr="ANd9GcTSDdCbf1uh0AlYPXuVHF1f4tTCOD2vk4T6nr-qJg4cIisYCS9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05200"/>
            <a:ext cx="5486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Mass Media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524000"/>
          </a:xfrm>
        </p:spPr>
        <p:txBody>
          <a:bodyPr/>
          <a:lstStyle/>
          <a:p>
            <a:r>
              <a:rPr lang="en-US" sz="2000"/>
              <a:t>The mass media include both  print  and electronic modes of communication.  Types of these include:  newspapers, magazines, books, news letters, radio, TV, movies, and the internet.</a:t>
            </a:r>
            <a:r>
              <a:rPr lang="en-US"/>
              <a:t> </a:t>
            </a:r>
          </a:p>
        </p:txBody>
      </p:sp>
      <p:sp>
        <p:nvSpPr>
          <p:cNvPr id="3077" name="AutoShape 5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67063" y="1557338"/>
            <a:ext cx="2809875" cy="37433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79" name="AutoShape 7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67063" y="1557338"/>
            <a:ext cx="2809875" cy="37433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81" name="AutoShape 9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200400" y="1524000"/>
            <a:ext cx="2809875" cy="37433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083" name="Picture 11" descr="20121105_4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95600"/>
            <a:ext cx="2819400" cy="3743325"/>
          </a:xfrm>
          <a:prstGeom prst="rect">
            <a:avLst/>
          </a:prstGeom>
          <a:noFill/>
        </p:spPr>
      </p:pic>
      <p:sp>
        <p:nvSpPr>
          <p:cNvPr id="3087" name="AutoShape 15" descr="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00" y="1714500"/>
            <a:ext cx="3429000" cy="3429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89" name="AutoShape 17" descr="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00" y="1714500"/>
            <a:ext cx="3429000" cy="3429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91" name="AutoShape 19" descr="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00" y="1714500"/>
            <a:ext cx="3429000" cy="3429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93" name="AutoShape 21" descr="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95600" y="1752600"/>
            <a:ext cx="3429000" cy="3429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095" name="Picture 23" descr="ANd9GcTibOqTZD77e9Jsvt959x-V2kd9oHEhTDG2QhfLQYqkaQD1rH-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514600"/>
            <a:ext cx="28098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Media’s Impact?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n-US" sz="2000"/>
              <a:t>Set public agenda – help show ‘important’ issues</a:t>
            </a:r>
          </a:p>
          <a:p>
            <a:r>
              <a:rPr lang="en-US" sz="2000"/>
              <a:t>Watchdog role – keep government from doing wrong</a:t>
            </a:r>
          </a:p>
          <a:p>
            <a:r>
              <a:rPr lang="en-US" sz="2000"/>
              <a:t>Candidates – seen as celebrities</a:t>
            </a:r>
          </a:p>
        </p:txBody>
      </p:sp>
      <p:sp>
        <p:nvSpPr>
          <p:cNvPr id="4101" name="AutoShape 5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14563" y="2386013"/>
            <a:ext cx="4714875" cy="20859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103" name="Picture 7" descr="Protection Dogs for Sale include In Hom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5105400" cy="2657475"/>
          </a:xfrm>
          <a:prstGeom prst="rect">
            <a:avLst/>
          </a:prstGeom>
          <a:noFill/>
        </p:spPr>
      </p:pic>
      <p:pic>
        <p:nvPicPr>
          <p:cNvPr id="4105" name="Picture 9" descr="ANd9GcQBdEGWX8m4mQGLcba6L2WSuDjrTUP48zpIhjDtMQb2PxkdXFbAP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90800"/>
            <a:ext cx="27527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381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Public Opinion, Propaganda &amp; Interest Groups</vt:lpstr>
      <vt:lpstr>Public Opinion – How formed?</vt:lpstr>
      <vt:lpstr>Public Opinion – How formed?</vt:lpstr>
      <vt:lpstr>Interest Groups</vt:lpstr>
      <vt:lpstr>Interest Groups</vt:lpstr>
      <vt:lpstr>Interest Groups</vt:lpstr>
      <vt:lpstr>Interest Groups Influence Government</vt:lpstr>
      <vt:lpstr>Mass Media</vt:lpstr>
      <vt:lpstr>Media’s Impact?</vt:lpstr>
      <vt:lpstr>What is Propaganda?</vt:lpstr>
      <vt:lpstr>Name Calling &amp; Card Stacking</vt:lpstr>
      <vt:lpstr>Bandwagon &amp; Glittering Generality</vt:lpstr>
      <vt:lpstr>Testimonials &amp; Endorsements</vt:lpstr>
      <vt:lpstr>Symbols &amp; Just Plain Folks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&amp; Interest Groups</dc:title>
  <dc:creator>Mimi</dc:creator>
  <cp:lastModifiedBy>CMS</cp:lastModifiedBy>
  <cp:revision>9</cp:revision>
  <dcterms:created xsi:type="dcterms:W3CDTF">2014-04-01T00:45:21Z</dcterms:created>
  <dcterms:modified xsi:type="dcterms:W3CDTF">2014-04-02T10:49:50Z</dcterms:modified>
</cp:coreProperties>
</file>