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99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2"/>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5" name="Google Shape;105;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1300"/>
              <a:buNone/>
              <a:defRPr sz="2000"/>
            </a:lvl1pPr>
            <a:lvl2pPr marL="914400" lvl="1" indent="-228600" algn="l">
              <a:lnSpc>
                <a:spcPct val="100000"/>
              </a:lnSpc>
              <a:spcBef>
                <a:spcPts val="360"/>
              </a:spcBef>
              <a:spcAft>
                <a:spcPts val="0"/>
              </a:spcAft>
              <a:buSzPts val="1170"/>
              <a:buNone/>
              <a:defRPr sz="1800"/>
            </a:lvl2pPr>
            <a:lvl3pPr marL="1371600" lvl="2" indent="-228600" algn="l">
              <a:lnSpc>
                <a:spcPct val="100000"/>
              </a:lnSpc>
              <a:spcBef>
                <a:spcPts val="320"/>
              </a:spcBef>
              <a:spcAft>
                <a:spcPts val="0"/>
              </a:spcAft>
              <a:buSzPts val="1040"/>
              <a:buNone/>
              <a:defRPr sz="1600"/>
            </a:lvl3pPr>
            <a:lvl4pPr marL="1828800" lvl="3" indent="-228600" algn="l">
              <a:lnSpc>
                <a:spcPct val="100000"/>
              </a:lnSpc>
              <a:spcBef>
                <a:spcPts val="280"/>
              </a:spcBef>
              <a:spcAft>
                <a:spcPts val="0"/>
              </a:spcAft>
              <a:buSzPts val="910"/>
              <a:buNone/>
              <a:defRPr sz="1400"/>
            </a:lvl4pPr>
            <a:lvl5pPr marL="2286000" lvl="4" indent="-228600" algn="l">
              <a:lnSpc>
                <a:spcPct val="100000"/>
              </a:lnSpc>
              <a:spcBef>
                <a:spcPts val="280"/>
              </a:spcBef>
              <a:spcAft>
                <a:spcPts val="0"/>
              </a:spcAft>
              <a:buSzPts val="910"/>
              <a:buNone/>
              <a:defRPr sz="1400"/>
            </a:lvl5pPr>
            <a:lvl6pPr marL="2743200" lvl="5" indent="-228600" algn="l">
              <a:lnSpc>
                <a:spcPct val="100000"/>
              </a:lnSpc>
              <a:spcBef>
                <a:spcPts val="280"/>
              </a:spcBef>
              <a:spcAft>
                <a:spcPts val="0"/>
              </a:spcAft>
              <a:buSzPts val="910"/>
              <a:buNone/>
              <a:defRPr sz="1400"/>
            </a:lvl6pPr>
            <a:lvl7pPr marL="3200400" lvl="6" indent="-228600" algn="l">
              <a:lnSpc>
                <a:spcPct val="100000"/>
              </a:lnSpc>
              <a:spcBef>
                <a:spcPts val="280"/>
              </a:spcBef>
              <a:spcAft>
                <a:spcPts val="0"/>
              </a:spcAft>
              <a:buSzPts val="910"/>
              <a:buNone/>
              <a:defRPr sz="1400"/>
            </a:lvl7pPr>
            <a:lvl8pPr marL="3657600" lvl="7" indent="-228600" algn="l">
              <a:lnSpc>
                <a:spcPct val="100000"/>
              </a:lnSpc>
              <a:spcBef>
                <a:spcPts val="280"/>
              </a:spcBef>
              <a:spcAft>
                <a:spcPts val="0"/>
              </a:spcAft>
              <a:buSzPts val="910"/>
              <a:buNone/>
              <a:defRPr sz="1400"/>
            </a:lvl8pPr>
            <a:lvl9pPr marL="4114800" lvl="8" indent="-228600" algn="l">
              <a:lnSpc>
                <a:spcPct val="100000"/>
              </a:lnSpc>
              <a:spcBef>
                <a:spcPts val="280"/>
              </a:spcBef>
              <a:spcAft>
                <a:spcPts val="0"/>
              </a:spcAft>
              <a:buSzPts val="910"/>
              <a:buNone/>
              <a:defRPr sz="1400"/>
            </a:lvl9pPr>
          </a:lstStyle>
          <a:p>
            <a:endParaRPr/>
          </a:p>
        </p:txBody>
      </p:sp>
      <p:sp>
        <p:nvSpPr>
          <p:cNvPr id="106" name="Google Shape;106;p11"/>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1"/>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1"/>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02894" algn="l">
              <a:lnSpc>
                <a:spcPct val="100000"/>
              </a:lnSpc>
              <a:spcBef>
                <a:spcPts val="360"/>
              </a:spcBef>
              <a:spcAft>
                <a:spcPts val="0"/>
              </a:spcAft>
              <a:buSzPts val="1170"/>
              <a:buChar char="■"/>
              <a:defRPr/>
            </a:lvl2pPr>
            <a:lvl3pPr marL="1371600" lvl="2" indent="-302894" algn="l">
              <a:lnSpc>
                <a:spcPct val="100000"/>
              </a:lnSpc>
              <a:spcBef>
                <a:spcPts val="360"/>
              </a:spcBef>
              <a:spcAft>
                <a:spcPts val="0"/>
              </a:spcAft>
              <a:buSzPts val="117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02895" algn="l">
              <a:lnSpc>
                <a:spcPct val="100000"/>
              </a:lnSpc>
              <a:spcBef>
                <a:spcPts val="360"/>
              </a:spcBef>
              <a:spcAft>
                <a:spcPts val="0"/>
              </a:spcAft>
              <a:buSzPts val="1170"/>
              <a:buChar char="■"/>
              <a:defRPr/>
            </a:lvl6pPr>
            <a:lvl7pPr marL="3200400" lvl="6" indent="-302895" algn="l">
              <a:lnSpc>
                <a:spcPct val="100000"/>
              </a:lnSpc>
              <a:spcBef>
                <a:spcPts val="360"/>
              </a:spcBef>
              <a:spcAft>
                <a:spcPts val="0"/>
              </a:spcAft>
              <a:buSzPts val="1170"/>
              <a:buChar char="■"/>
              <a:defRPr/>
            </a:lvl7pPr>
            <a:lvl8pPr marL="3657600" lvl="7" indent="-302895" algn="l">
              <a:lnSpc>
                <a:spcPct val="100000"/>
              </a:lnSpc>
              <a:spcBef>
                <a:spcPts val="360"/>
              </a:spcBef>
              <a:spcAft>
                <a:spcPts val="0"/>
              </a:spcAft>
              <a:buSzPts val="1170"/>
              <a:buChar char="■"/>
              <a:defRPr/>
            </a:lvl8pPr>
            <a:lvl9pPr marL="4114800" lvl="8" indent="-302895" algn="l">
              <a:lnSpc>
                <a:spcPct val="100000"/>
              </a:lnSpc>
              <a:spcBef>
                <a:spcPts val="360"/>
              </a:spcBef>
              <a:spcAft>
                <a:spcPts val="0"/>
              </a:spcAft>
              <a:buSzPts val="1170"/>
              <a:buChar char="■"/>
              <a:defRPr/>
            </a:lvl9pPr>
          </a:lstStyle>
          <a:p>
            <a:endParaRPr/>
          </a:p>
        </p:txBody>
      </p:sp>
      <p:sp>
        <p:nvSpPr>
          <p:cNvPr id="53" name="Google Shape;53;p3"/>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4"/>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lnSpc>
                <a:spcPct val="100000"/>
              </a:lnSpc>
              <a:spcBef>
                <a:spcPts val="560"/>
              </a:spcBef>
              <a:spcAft>
                <a:spcPts val="0"/>
              </a:spcAft>
              <a:buSzPts val="1820"/>
              <a:buChar char="■"/>
              <a:defRPr sz="2800"/>
            </a:lvl1pPr>
            <a:lvl2pPr marL="914400" lvl="1" indent="-327660" algn="l">
              <a:lnSpc>
                <a:spcPct val="100000"/>
              </a:lnSpc>
              <a:spcBef>
                <a:spcPts val="480"/>
              </a:spcBef>
              <a:spcAft>
                <a:spcPts val="0"/>
              </a:spcAft>
              <a:buSzPts val="1560"/>
              <a:buChar char="■"/>
              <a:defRPr sz="2400"/>
            </a:lvl2pPr>
            <a:lvl3pPr marL="1371600" lvl="2" indent="-311150" algn="l">
              <a:lnSpc>
                <a:spcPct val="100000"/>
              </a:lnSpc>
              <a:spcBef>
                <a:spcPts val="400"/>
              </a:spcBef>
              <a:spcAft>
                <a:spcPts val="0"/>
              </a:spcAft>
              <a:buSzPts val="1300"/>
              <a:buChar char="■"/>
              <a:defRPr sz="2000"/>
            </a:lvl3pPr>
            <a:lvl4pPr marL="1828800" lvl="3" indent="-302894" algn="l">
              <a:lnSpc>
                <a:spcPct val="100000"/>
              </a:lnSpc>
              <a:spcBef>
                <a:spcPts val="360"/>
              </a:spcBef>
              <a:spcAft>
                <a:spcPts val="0"/>
              </a:spcAft>
              <a:buSzPts val="1170"/>
              <a:buChar char="■"/>
              <a:defRPr sz="1800"/>
            </a:lvl4pPr>
            <a:lvl5pPr marL="2286000" lvl="4" indent="-302895" algn="l">
              <a:lnSpc>
                <a:spcPct val="100000"/>
              </a:lnSpc>
              <a:spcBef>
                <a:spcPts val="360"/>
              </a:spcBef>
              <a:spcAft>
                <a:spcPts val="0"/>
              </a:spcAft>
              <a:buSzPts val="1170"/>
              <a:buChar char="■"/>
              <a:defRPr sz="1800"/>
            </a:lvl5pPr>
            <a:lvl6pPr marL="2743200" lvl="5" indent="-302895" algn="l">
              <a:lnSpc>
                <a:spcPct val="100000"/>
              </a:lnSpc>
              <a:spcBef>
                <a:spcPts val="360"/>
              </a:spcBef>
              <a:spcAft>
                <a:spcPts val="0"/>
              </a:spcAft>
              <a:buSzPts val="1170"/>
              <a:buChar char="■"/>
              <a:defRPr sz="1800"/>
            </a:lvl6pPr>
            <a:lvl7pPr marL="3200400" lvl="6" indent="-302895" algn="l">
              <a:lnSpc>
                <a:spcPct val="100000"/>
              </a:lnSpc>
              <a:spcBef>
                <a:spcPts val="360"/>
              </a:spcBef>
              <a:spcAft>
                <a:spcPts val="0"/>
              </a:spcAft>
              <a:buSzPts val="1170"/>
              <a:buChar char="■"/>
              <a:defRPr sz="1800"/>
            </a:lvl7pPr>
            <a:lvl8pPr marL="3657600" lvl="7" indent="-302895" algn="l">
              <a:lnSpc>
                <a:spcPct val="100000"/>
              </a:lnSpc>
              <a:spcBef>
                <a:spcPts val="360"/>
              </a:spcBef>
              <a:spcAft>
                <a:spcPts val="0"/>
              </a:spcAft>
              <a:buSzPts val="1170"/>
              <a:buChar char="■"/>
              <a:defRPr sz="1800"/>
            </a:lvl8pPr>
            <a:lvl9pPr marL="4114800" lvl="8" indent="-302895" algn="l">
              <a:lnSpc>
                <a:spcPct val="100000"/>
              </a:lnSpc>
              <a:spcBef>
                <a:spcPts val="360"/>
              </a:spcBef>
              <a:spcAft>
                <a:spcPts val="0"/>
              </a:spcAft>
              <a:buSzPts val="1170"/>
              <a:buChar char="■"/>
              <a:defRPr sz="1800"/>
            </a:lvl9pPr>
          </a:lstStyle>
          <a:p>
            <a:endParaRPr/>
          </a:p>
        </p:txBody>
      </p:sp>
      <p:sp>
        <p:nvSpPr>
          <p:cNvPr id="59" name="Google Shape;59;p4"/>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lnSpc>
                <a:spcPct val="100000"/>
              </a:lnSpc>
              <a:spcBef>
                <a:spcPts val="560"/>
              </a:spcBef>
              <a:spcAft>
                <a:spcPts val="0"/>
              </a:spcAft>
              <a:buSzPts val="1820"/>
              <a:buChar char="■"/>
              <a:defRPr sz="2800"/>
            </a:lvl1pPr>
            <a:lvl2pPr marL="914400" lvl="1" indent="-327660" algn="l">
              <a:lnSpc>
                <a:spcPct val="100000"/>
              </a:lnSpc>
              <a:spcBef>
                <a:spcPts val="480"/>
              </a:spcBef>
              <a:spcAft>
                <a:spcPts val="0"/>
              </a:spcAft>
              <a:buSzPts val="1560"/>
              <a:buChar char="■"/>
              <a:defRPr sz="2400"/>
            </a:lvl2pPr>
            <a:lvl3pPr marL="1371600" lvl="2" indent="-311150" algn="l">
              <a:lnSpc>
                <a:spcPct val="100000"/>
              </a:lnSpc>
              <a:spcBef>
                <a:spcPts val="400"/>
              </a:spcBef>
              <a:spcAft>
                <a:spcPts val="0"/>
              </a:spcAft>
              <a:buSzPts val="1300"/>
              <a:buChar char="■"/>
              <a:defRPr sz="2000"/>
            </a:lvl3pPr>
            <a:lvl4pPr marL="1828800" lvl="3" indent="-302894" algn="l">
              <a:lnSpc>
                <a:spcPct val="100000"/>
              </a:lnSpc>
              <a:spcBef>
                <a:spcPts val="360"/>
              </a:spcBef>
              <a:spcAft>
                <a:spcPts val="0"/>
              </a:spcAft>
              <a:buSzPts val="1170"/>
              <a:buChar char="■"/>
              <a:defRPr sz="1800"/>
            </a:lvl4pPr>
            <a:lvl5pPr marL="2286000" lvl="4" indent="-302895" algn="l">
              <a:lnSpc>
                <a:spcPct val="100000"/>
              </a:lnSpc>
              <a:spcBef>
                <a:spcPts val="360"/>
              </a:spcBef>
              <a:spcAft>
                <a:spcPts val="0"/>
              </a:spcAft>
              <a:buSzPts val="1170"/>
              <a:buChar char="■"/>
              <a:defRPr sz="1800"/>
            </a:lvl5pPr>
            <a:lvl6pPr marL="2743200" lvl="5" indent="-302895" algn="l">
              <a:lnSpc>
                <a:spcPct val="100000"/>
              </a:lnSpc>
              <a:spcBef>
                <a:spcPts val="360"/>
              </a:spcBef>
              <a:spcAft>
                <a:spcPts val="0"/>
              </a:spcAft>
              <a:buSzPts val="1170"/>
              <a:buChar char="■"/>
              <a:defRPr sz="1800"/>
            </a:lvl6pPr>
            <a:lvl7pPr marL="3200400" lvl="6" indent="-302895" algn="l">
              <a:lnSpc>
                <a:spcPct val="100000"/>
              </a:lnSpc>
              <a:spcBef>
                <a:spcPts val="360"/>
              </a:spcBef>
              <a:spcAft>
                <a:spcPts val="0"/>
              </a:spcAft>
              <a:buSzPts val="1170"/>
              <a:buChar char="■"/>
              <a:defRPr sz="1800"/>
            </a:lvl7pPr>
            <a:lvl8pPr marL="3657600" lvl="7" indent="-302895" algn="l">
              <a:lnSpc>
                <a:spcPct val="100000"/>
              </a:lnSpc>
              <a:spcBef>
                <a:spcPts val="360"/>
              </a:spcBef>
              <a:spcAft>
                <a:spcPts val="0"/>
              </a:spcAft>
              <a:buSzPts val="1170"/>
              <a:buChar char="■"/>
              <a:defRPr sz="1800"/>
            </a:lvl8pPr>
            <a:lvl9pPr marL="4114800" lvl="8" indent="-302895" algn="l">
              <a:lnSpc>
                <a:spcPct val="100000"/>
              </a:lnSpc>
              <a:spcBef>
                <a:spcPts val="360"/>
              </a:spcBef>
              <a:spcAft>
                <a:spcPts val="0"/>
              </a:spcAft>
              <a:buSzPts val="1170"/>
              <a:buChar char="■"/>
              <a:defRPr sz="1800"/>
            </a:lvl9pPr>
          </a:lstStyle>
          <a:p>
            <a:endParaRPr/>
          </a:p>
        </p:txBody>
      </p:sp>
      <p:sp>
        <p:nvSpPr>
          <p:cNvPr id="60" name="Google Shape;60;p4"/>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5"/>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02894" algn="l">
              <a:lnSpc>
                <a:spcPct val="100000"/>
              </a:lnSpc>
              <a:spcBef>
                <a:spcPts val="360"/>
              </a:spcBef>
              <a:spcAft>
                <a:spcPts val="0"/>
              </a:spcAft>
              <a:buSzPts val="1170"/>
              <a:buChar char="■"/>
              <a:defRPr/>
            </a:lvl2pPr>
            <a:lvl3pPr marL="1371600" lvl="2" indent="-302894" algn="l">
              <a:lnSpc>
                <a:spcPct val="100000"/>
              </a:lnSpc>
              <a:spcBef>
                <a:spcPts val="360"/>
              </a:spcBef>
              <a:spcAft>
                <a:spcPts val="0"/>
              </a:spcAft>
              <a:buSzPts val="117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02895" algn="l">
              <a:lnSpc>
                <a:spcPct val="100000"/>
              </a:lnSpc>
              <a:spcBef>
                <a:spcPts val="360"/>
              </a:spcBef>
              <a:spcAft>
                <a:spcPts val="0"/>
              </a:spcAft>
              <a:buSzPts val="1170"/>
              <a:buChar char="■"/>
              <a:defRPr/>
            </a:lvl6pPr>
            <a:lvl7pPr marL="3200400" lvl="6" indent="-302895" algn="l">
              <a:lnSpc>
                <a:spcPct val="100000"/>
              </a:lnSpc>
              <a:spcBef>
                <a:spcPts val="360"/>
              </a:spcBef>
              <a:spcAft>
                <a:spcPts val="0"/>
              </a:spcAft>
              <a:buSzPts val="1170"/>
              <a:buChar char="■"/>
              <a:defRPr/>
            </a:lvl7pPr>
            <a:lvl8pPr marL="3657600" lvl="7" indent="-302895" algn="l">
              <a:lnSpc>
                <a:spcPct val="100000"/>
              </a:lnSpc>
              <a:spcBef>
                <a:spcPts val="360"/>
              </a:spcBef>
              <a:spcAft>
                <a:spcPts val="0"/>
              </a:spcAft>
              <a:buSzPts val="1170"/>
              <a:buChar char="■"/>
              <a:defRPr/>
            </a:lvl8pPr>
            <a:lvl9pPr marL="4114800" lvl="8" indent="-302895" algn="l">
              <a:lnSpc>
                <a:spcPct val="100000"/>
              </a:lnSpc>
              <a:spcBef>
                <a:spcPts val="360"/>
              </a:spcBef>
              <a:spcAft>
                <a:spcPts val="0"/>
              </a:spcAft>
              <a:buSzPts val="1170"/>
              <a:buChar char="■"/>
              <a:defRPr/>
            </a:lvl9pPr>
          </a:lstStyle>
          <a:p>
            <a:endParaRPr/>
          </a:p>
        </p:txBody>
      </p:sp>
      <p:sp>
        <p:nvSpPr>
          <p:cNvPr id="66" name="Google Shape;66;p5"/>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6"/>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 name="Google Shape;71;p6"/>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02894" algn="l">
              <a:lnSpc>
                <a:spcPct val="100000"/>
              </a:lnSpc>
              <a:spcBef>
                <a:spcPts val="360"/>
              </a:spcBef>
              <a:spcAft>
                <a:spcPts val="0"/>
              </a:spcAft>
              <a:buSzPts val="1170"/>
              <a:buChar char="■"/>
              <a:defRPr/>
            </a:lvl2pPr>
            <a:lvl3pPr marL="1371600" lvl="2" indent="-302894" algn="l">
              <a:lnSpc>
                <a:spcPct val="100000"/>
              </a:lnSpc>
              <a:spcBef>
                <a:spcPts val="360"/>
              </a:spcBef>
              <a:spcAft>
                <a:spcPts val="0"/>
              </a:spcAft>
              <a:buSzPts val="117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02895" algn="l">
              <a:lnSpc>
                <a:spcPct val="100000"/>
              </a:lnSpc>
              <a:spcBef>
                <a:spcPts val="360"/>
              </a:spcBef>
              <a:spcAft>
                <a:spcPts val="0"/>
              </a:spcAft>
              <a:buSzPts val="1170"/>
              <a:buChar char="■"/>
              <a:defRPr/>
            </a:lvl6pPr>
            <a:lvl7pPr marL="3200400" lvl="6" indent="-302895" algn="l">
              <a:lnSpc>
                <a:spcPct val="100000"/>
              </a:lnSpc>
              <a:spcBef>
                <a:spcPts val="360"/>
              </a:spcBef>
              <a:spcAft>
                <a:spcPts val="0"/>
              </a:spcAft>
              <a:buSzPts val="1170"/>
              <a:buChar char="■"/>
              <a:defRPr/>
            </a:lvl7pPr>
            <a:lvl8pPr marL="3657600" lvl="7" indent="-302895" algn="l">
              <a:lnSpc>
                <a:spcPct val="100000"/>
              </a:lnSpc>
              <a:spcBef>
                <a:spcPts val="360"/>
              </a:spcBef>
              <a:spcAft>
                <a:spcPts val="0"/>
              </a:spcAft>
              <a:buSzPts val="1170"/>
              <a:buChar char="■"/>
              <a:defRPr/>
            </a:lvl8pPr>
            <a:lvl9pPr marL="4114800" lvl="8" indent="-302895" algn="l">
              <a:lnSpc>
                <a:spcPct val="100000"/>
              </a:lnSpc>
              <a:spcBef>
                <a:spcPts val="360"/>
              </a:spcBef>
              <a:spcAft>
                <a:spcPts val="0"/>
              </a:spcAft>
              <a:buSzPts val="1170"/>
              <a:buChar char="■"/>
              <a:defRPr/>
            </a:lvl9pPr>
          </a:lstStyle>
          <a:p>
            <a:endParaRPr/>
          </a:p>
        </p:txBody>
      </p:sp>
      <p:sp>
        <p:nvSpPr>
          <p:cNvPr id="72" name="Google Shape;72;p6"/>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hlink"/>
              </a:buClr>
              <a:buSzPts val="2080"/>
              <a:buFont typeface="Noto Sans Symbols"/>
              <a:buNone/>
              <a:defRPr sz="3200" b="0" i="0" u="none" strike="noStrike" cap="none">
                <a:solidFill>
                  <a:schemeClr val="lt1"/>
                </a:solidFill>
                <a:latin typeface="Tahoma"/>
                <a:ea typeface="Tahoma"/>
                <a:cs typeface="Tahoma"/>
                <a:sym typeface="Tahoma"/>
              </a:defRPr>
            </a:lvl1pPr>
            <a:lvl2pPr marR="0" lvl="1" algn="l" rtl="0">
              <a:lnSpc>
                <a:spcPct val="100000"/>
              </a:lnSpc>
              <a:spcBef>
                <a:spcPts val="560"/>
              </a:spcBef>
              <a:spcAft>
                <a:spcPts val="0"/>
              </a:spcAft>
              <a:buClr>
                <a:schemeClr val="lt1"/>
              </a:buClr>
              <a:buSzPts val="1820"/>
              <a:buFont typeface="Noto Sans Symbols"/>
              <a:buNone/>
              <a:defRPr sz="2800" b="0" i="0" u="none" strike="noStrike" cap="none">
                <a:solidFill>
                  <a:schemeClr val="lt1"/>
                </a:solidFill>
                <a:latin typeface="Tahoma"/>
                <a:ea typeface="Tahoma"/>
                <a:cs typeface="Tahoma"/>
                <a:sym typeface="Tahoma"/>
              </a:defRPr>
            </a:lvl2pPr>
            <a:lvl3pPr marR="0" lvl="2" algn="l" rtl="0">
              <a:lnSpc>
                <a:spcPct val="100000"/>
              </a:lnSpc>
              <a:spcBef>
                <a:spcPts val="480"/>
              </a:spcBef>
              <a:spcAft>
                <a:spcPts val="0"/>
              </a:spcAft>
              <a:buClr>
                <a:schemeClr val="accent2"/>
              </a:buClr>
              <a:buSzPts val="1560"/>
              <a:buFont typeface="Noto Sans Symbols"/>
              <a:buNone/>
              <a:defRPr sz="2400" b="0" i="0" u="none" strike="noStrike" cap="none">
                <a:solidFill>
                  <a:schemeClr val="lt1"/>
                </a:solidFill>
                <a:latin typeface="Tahoma"/>
                <a:ea typeface="Tahoma"/>
                <a:cs typeface="Tahoma"/>
                <a:sym typeface="Tahoma"/>
              </a:defRPr>
            </a:lvl3pPr>
            <a:lvl4pPr marR="0" lvl="3" algn="l" rtl="0">
              <a:lnSpc>
                <a:spcPct val="100000"/>
              </a:lnSpc>
              <a:spcBef>
                <a:spcPts val="400"/>
              </a:spcBef>
              <a:spcAft>
                <a:spcPts val="0"/>
              </a:spcAft>
              <a:buClr>
                <a:schemeClr val="lt1"/>
              </a:buClr>
              <a:buSzPts val="1300"/>
              <a:buFont typeface="Noto Sans Symbols"/>
              <a:buNone/>
              <a:defRPr sz="2000" b="0" i="0" u="none" strike="noStrike" cap="none">
                <a:solidFill>
                  <a:schemeClr val="lt1"/>
                </a:solidFill>
                <a:latin typeface="Tahoma"/>
                <a:ea typeface="Tahoma"/>
                <a:cs typeface="Tahoma"/>
                <a:sym typeface="Tahoma"/>
              </a:defRPr>
            </a:lvl4pPr>
            <a:lvl5pPr marR="0" lvl="4" algn="l" rtl="0">
              <a:lnSpc>
                <a:spcPct val="100000"/>
              </a:lnSpc>
              <a:spcBef>
                <a:spcPts val="400"/>
              </a:spcBef>
              <a:spcAft>
                <a:spcPts val="0"/>
              </a:spcAft>
              <a:buClr>
                <a:schemeClr val="folHlink"/>
              </a:buClr>
              <a:buSzPts val="1300"/>
              <a:buFont typeface="Noto Sans Symbols"/>
              <a:buNone/>
              <a:defRPr sz="2000" b="0" i="0" u="none" strike="noStrike" cap="none">
                <a:solidFill>
                  <a:schemeClr val="lt1"/>
                </a:solidFill>
                <a:latin typeface="Tahoma"/>
                <a:ea typeface="Tahoma"/>
                <a:cs typeface="Tahoma"/>
                <a:sym typeface="Tahoma"/>
              </a:defRPr>
            </a:lvl5pPr>
            <a:lvl6pPr marR="0" lvl="5" algn="l" rtl="0">
              <a:lnSpc>
                <a:spcPct val="100000"/>
              </a:lnSpc>
              <a:spcBef>
                <a:spcPts val="400"/>
              </a:spcBef>
              <a:spcAft>
                <a:spcPts val="0"/>
              </a:spcAft>
              <a:buClr>
                <a:schemeClr val="folHlink"/>
              </a:buClr>
              <a:buSzPts val="1300"/>
              <a:buFont typeface="Noto Sans Symbols"/>
              <a:buNone/>
              <a:defRPr sz="2000" b="0" i="0" u="none" strike="noStrike" cap="none">
                <a:solidFill>
                  <a:schemeClr val="lt1"/>
                </a:solidFill>
                <a:latin typeface="Tahoma"/>
                <a:ea typeface="Tahoma"/>
                <a:cs typeface="Tahoma"/>
                <a:sym typeface="Tahoma"/>
              </a:defRPr>
            </a:lvl6pPr>
            <a:lvl7pPr marR="0" lvl="6" algn="l" rtl="0">
              <a:lnSpc>
                <a:spcPct val="100000"/>
              </a:lnSpc>
              <a:spcBef>
                <a:spcPts val="400"/>
              </a:spcBef>
              <a:spcAft>
                <a:spcPts val="0"/>
              </a:spcAft>
              <a:buClr>
                <a:schemeClr val="folHlink"/>
              </a:buClr>
              <a:buSzPts val="1300"/>
              <a:buFont typeface="Noto Sans Symbols"/>
              <a:buNone/>
              <a:defRPr sz="2000" b="0" i="0" u="none" strike="noStrike" cap="none">
                <a:solidFill>
                  <a:schemeClr val="lt1"/>
                </a:solidFill>
                <a:latin typeface="Tahoma"/>
                <a:ea typeface="Tahoma"/>
                <a:cs typeface="Tahoma"/>
                <a:sym typeface="Tahoma"/>
              </a:defRPr>
            </a:lvl7pPr>
            <a:lvl8pPr marR="0" lvl="7" algn="l" rtl="0">
              <a:lnSpc>
                <a:spcPct val="100000"/>
              </a:lnSpc>
              <a:spcBef>
                <a:spcPts val="400"/>
              </a:spcBef>
              <a:spcAft>
                <a:spcPts val="0"/>
              </a:spcAft>
              <a:buClr>
                <a:schemeClr val="folHlink"/>
              </a:buClr>
              <a:buSzPts val="1300"/>
              <a:buFont typeface="Noto Sans Symbols"/>
              <a:buNone/>
              <a:defRPr sz="2000" b="0" i="0" u="none" strike="noStrike" cap="none">
                <a:solidFill>
                  <a:schemeClr val="lt1"/>
                </a:solidFill>
                <a:latin typeface="Tahoma"/>
                <a:ea typeface="Tahoma"/>
                <a:cs typeface="Tahoma"/>
                <a:sym typeface="Tahoma"/>
              </a:defRPr>
            </a:lvl8pPr>
            <a:lvl9pPr marR="0" lvl="8" algn="l" rtl="0">
              <a:lnSpc>
                <a:spcPct val="100000"/>
              </a:lnSpc>
              <a:spcBef>
                <a:spcPts val="400"/>
              </a:spcBef>
              <a:spcAft>
                <a:spcPts val="0"/>
              </a:spcAft>
              <a:buClr>
                <a:schemeClr val="folHlink"/>
              </a:buClr>
              <a:buSzPts val="1300"/>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78" name="Google Shape;78;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910"/>
              <a:buNone/>
              <a:defRPr sz="1400"/>
            </a:lvl1pPr>
            <a:lvl2pPr marL="914400" lvl="1" indent="-228600" algn="l">
              <a:lnSpc>
                <a:spcPct val="100000"/>
              </a:lnSpc>
              <a:spcBef>
                <a:spcPts val="240"/>
              </a:spcBef>
              <a:spcAft>
                <a:spcPts val="0"/>
              </a:spcAft>
              <a:buSzPts val="780"/>
              <a:buNone/>
              <a:defRPr sz="1200"/>
            </a:lvl2pPr>
            <a:lvl3pPr marL="1371600" lvl="2" indent="-228600" algn="l">
              <a:lnSpc>
                <a:spcPct val="100000"/>
              </a:lnSpc>
              <a:spcBef>
                <a:spcPts val="200"/>
              </a:spcBef>
              <a:spcAft>
                <a:spcPts val="0"/>
              </a:spcAft>
              <a:buSzPts val="650"/>
              <a:buNone/>
              <a:defRPr sz="1000"/>
            </a:lvl3pPr>
            <a:lvl4pPr marL="1828800" lvl="3" indent="-228600" algn="l">
              <a:lnSpc>
                <a:spcPct val="100000"/>
              </a:lnSpc>
              <a:spcBef>
                <a:spcPts val="180"/>
              </a:spcBef>
              <a:spcAft>
                <a:spcPts val="0"/>
              </a:spcAft>
              <a:buSzPts val="585"/>
              <a:buNone/>
              <a:defRPr sz="900"/>
            </a:lvl4pPr>
            <a:lvl5pPr marL="2286000" lvl="4" indent="-228600" algn="l">
              <a:lnSpc>
                <a:spcPct val="100000"/>
              </a:lnSpc>
              <a:spcBef>
                <a:spcPts val="180"/>
              </a:spcBef>
              <a:spcAft>
                <a:spcPts val="0"/>
              </a:spcAft>
              <a:buSzPts val="585"/>
              <a:buNone/>
              <a:defRPr sz="900"/>
            </a:lvl5pPr>
            <a:lvl6pPr marL="2743200" lvl="5" indent="-228600" algn="l">
              <a:lnSpc>
                <a:spcPct val="100000"/>
              </a:lnSpc>
              <a:spcBef>
                <a:spcPts val="180"/>
              </a:spcBef>
              <a:spcAft>
                <a:spcPts val="0"/>
              </a:spcAft>
              <a:buSzPts val="585"/>
              <a:buNone/>
              <a:defRPr sz="900"/>
            </a:lvl6pPr>
            <a:lvl7pPr marL="3200400" lvl="6" indent="-228600" algn="l">
              <a:lnSpc>
                <a:spcPct val="100000"/>
              </a:lnSpc>
              <a:spcBef>
                <a:spcPts val="180"/>
              </a:spcBef>
              <a:spcAft>
                <a:spcPts val="0"/>
              </a:spcAft>
              <a:buSzPts val="585"/>
              <a:buNone/>
              <a:defRPr sz="900"/>
            </a:lvl7pPr>
            <a:lvl8pPr marL="3657600" lvl="7" indent="-228600" algn="l">
              <a:lnSpc>
                <a:spcPct val="100000"/>
              </a:lnSpc>
              <a:spcBef>
                <a:spcPts val="180"/>
              </a:spcBef>
              <a:spcAft>
                <a:spcPts val="0"/>
              </a:spcAft>
              <a:buSzPts val="585"/>
              <a:buNone/>
              <a:defRPr sz="900"/>
            </a:lvl8pPr>
            <a:lvl9pPr marL="4114800" lvl="8" indent="-228600" algn="l">
              <a:lnSpc>
                <a:spcPct val="100000"/>
              </a:lnSpc>
              <a:spcBef>
                <a:spcPts val="180"/>
              </a:spcBef>
              <a:spcAft>
                <a:spcPts val="0"/>
              </a:spcAft>
              <a:buSzPts val="585"/>
              <a:buNone/>
              <a:defRPr sz="900"/>
            </a:lvl9pPr>
          </a:lstStyle>
          <a:p>
            <a:endParaRPr/>
          </a:p>
        </p:txBody>
      </p:sp>
      <p:sp>
        <p:nvSpPr>
          <p:cNvPr id="79" name="Google Shape;79;p7"/>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4" name="Google Shape;84;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640"/>
              </a:spcBef>
              <a:spcAft>
                <a:spcPts val="0"/>
              </a:spcAft>
              <a:buSzPts val="2080"/>
              <a:buChar char="■"/>
              <a:defRPr sz="3200"/>
            </a:lvl1pPr>
            <a:lvl2pPr marL="914400" lvl="1" indent="-344169" algn="l">
              <a:lnSpc>
                <a:spcPct val="100000"/>
              </a:lnSpc>
              <a:spcBef>
                <a:spcPts val="560"/>
              </a:spcBef>
              <a:spcAft>
                <a:spcPts val="0"/>
              </a:spcAft>
              <a:buSzPts val="1820"/>
              <a:buChar char="■"/>
              <a:defRPr sz="2800"/>
            </a:lvl2pPr>
            <a:lvl3pPr marL="1371600" lvl="2" indent="-327660" algn="l">
              <a:lnSpc>
                <a:spcPct val="100000"/>
              </a:lnSpc>
              <a:spcBef>
                <a:spcPts val="480"/>
              </a:spcBef>
              <a:spcAft>
                <a:spcPts val="0"/>
              </a:spcAft>
              <a:buSzPts val="1560"/>
              <a:buChar char="■"/>
              <a:defRPr sz="2400"/>
            </a:lvl3pPr>
            <a:lvl4pPr marL="1828800" lvl="3" indent="-311150" algn="l">
              <a:lnSpc>
                <a:spcPct val="100000"/>
              </a:lnSpc>
              <a:spcBef>
                <a:spcPts val="400"/>
              </a:spcBef>
              <a:spcAft>
                <a:spcPts val="0"/>
              </a:spcAft>
              <a:buSzPts val="1300"/>
              <a:buChar char="■"/>
              <a:defRPr sz="2000"/>
            </a:lvl4pPr>
            <a:lvl5pPr marL="2286000" lvl="4" indent="-311150" algn="l">
              <a:lnSpc>
                <a:spcPct val="100000"/>
              </a:lnSpc>
              <a:spcBef>
                <a:spcPts val="400"/>
              </a:spcBef>
              <a:spcAft>
                <a:spcPts val="0"/>
              </a:spcAft>
              <a:buSzPts val="1300"/>
              <a:buChar char="■"/>
              <a:defRPr sz="2000"/>
            </a:lvl5pPr>
            <a:lvl6pPr marL="2743200" lvl="5" indent="-311150" algn="l">
              <a:lnSpc>
                <a:spcPct val="100000"/>
              </a:lnSpc>
              <a:spcBef>
                <a:spcPts val="400"/>
              </a:spcBef>
              <a:spcAft>
                <a:spcPts val="0"/>
              </a:spcAft>
              <a:buSzPts val="1300"/>
              <a:buChar char="■"/>
              <a:defRPr sz="2000"/>
            </a:lvl6pPr>
            <a:lvl7pPr marL="3200400" lvl="6" indent="-311150" algn="l">
              <a:lnSpc>
                <a:spcPct val="100000"/>
              </a:lnSpc>
              <a:spcBef>
                <a:spcPts val="400"/>
              </a:spcBef>
              <a:spcAft>
                <a:spcPts val="0"/>
              </a:spcAft>
              <a:buSzPts val="1300"/>
              <a:buChar char="■"/>
              <a:defRPr sz="2000"/>
            </a:lvl7pPr>
            <a:lvl8pPr marL="3657600" lvl="7" indent="-311150" algn="l">
              <a:lnSpc>
                <a:spcPct val="100000"/>
              </a:lnSpc>
              <a:spcBef>
                <a:spcPts val="400"/>
              </a:spcBef>
              <a:spcAft>
                <a:spcPts val="0"/>
              </a:spcAft>
              <a:buSzPts val="1300"/>
              <a:buChar char="■"/>
              <a:defRPr sz="2000"/>
            </a:lvl8pPr>
            <a:lvl9pPr marL="4114800" lvl="8" indent="-311150" algn="l">
              <a:lnSpc>
                <a:spcPct val="100000"/>
              </a:lnSpc>
              <a:spcBef>
                <a:spcPts val="400"/>
              </a:spcBef>
              <a:spcAft>
                <a:spcPts val="0"/>
              </a:spcAft>
              <a:buSzPts val="1300"/>
              <a:buChar char="■"/>
              <a:defRPr sz="2000"/>
            </a:lvl9pPr>
          </a:lstStyle>
          <a:p>
            <a:endParaRPr/>
          </a:p>
        </p:txBody>
      </p:sp>
      <p:sp>
        <p:nvSpPr>
          <p:cNvPr id="85" name="Google Shape;85;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910"/>
              <a:buNone/>
              <a:defRPr sz="1400"/>
            </a:lvl1pPr>
            <a:lvl2pPr marL="914400" lvl="1" indent="-228600" algn="l">
              <a:lnSpc>
                <a:spcPct val="100000"/>
              </a:lnSpc>
              <a:spcBef>
                <a:spcPts val="240"/>
              </a:spcBef>
              <a:spcAft>
                <a:spcPts val="0"/>
              </a:spcAft>
              <a:buSzPts val="780"/>
              <a:buNone/>
              <a:defRPr sz="1200"/>
            </a:lvl2pPr>
            <a:lvl3pPr marL="1371600" lvl="2" indent="-228600" algn="l">
              <a:lnSpc>
                <a:spcPct val="100000"/>
              </a:lnSpc>
              <a:spcBef>
                <a:spcPts val="200"/>
              </a:spcBef>
              <a:spcAft>
                <a:spcPts val="0"/>
              </a:spcAft>
              <a:buSzPts val="650"/>
              <a:buNone/>
              <a:defRPr sz="1000"/>
            </a:lvl3pPr>
            <a:lvl4pPr marL="1828800" lvl="3" indent="-228600" algn="l">
              <a:lnSpc>
                <a:spcPct val="100000"/>
              </a:lnSpc>
              <a:spcBef>
                <a:spcPts val="180"/>
              </a:spcBef>
              <a:spcAft>
                <a:spcPts val="0"/>
              </a:spcAft>
              <a:buSzPts val="585"/>
              <a:buNone/>
              <a:defRPr sz="900"/>
            </a:lvl4pPr>
            <a:lvl5pPr marL="2286000" lvl="4" indent="-228600" algn="l">
              <a:lnSpc>
                <a:spcPct val="100000"/>
              </a:lnSpc>
              <a:spcBef>
                <a:spcPts val="180"/>
              </a:spcBef>
              <a:spcAft>
                <a:spcPts val="0"/>
              </a:spcAft>
              <a:buSzPts val="585"/>
              <a:buNone/>
              <a:defRPr sz="900"/>
            </a:lvl5pPr>
            <a:lvl6pPr marL="2743200" lvl="5" indent="-228600" algn="l">
              <a:lnSpc>
                <a:spcPct val="100000"/>
              </a:lnSpc>
              <a:spcBef>
                <a:spcPts val="180"/>
              </a:spcBef>
              <a:spcAft>
                <a:spcPts val="0"/>
              </a:spcAft>
              <a:buSzPts val="585"/>
              <a:buNone/>
              <a:defRPr sz="900"/>
            </a:lvl6pPr>
            <a:lvl7pPr marL="3200400" lvl="6" indent="-228600" algn="l">
              <a:lnSpc>
                <a:spcPct val="100000"/>
              </a:lnSpc>
              <a:spcBef>
                <a:spcPts val="180"/>
              </a:spcBef>
              <a:spcAft>
                <a:spcPts val="0"/>
              </a:spcAft>
              <a:buSzPts val="585"/>
              <a:buNone/>
              <a:defRPr sz="900"/>
            </a:lvl7pPr>
            <a:lvl8pPr marL="3657600" lvl="7" indent="-228600" algn="l">
              <a:lnSpc>
                <a:spcPct val="100000"/>
              </a:lnSpc>
              <a:spcBef>
                <a:spcPts val="180"/>
              </a:spcBef>
              <a:spcAft>
                <a:spcPts val="0"/>
              </a:spcAft>
              <a:buSzPts val="585"/>
              <a:buNone/>
              <a:defRPr sz="900"/>
            </a:lvl8pPr>
            <a:lvl9pPr marL="4114800" lvl="8" indent="-228600" algn="l">
              <a:lnSpc>
                <a:spcPct val="100000"/>
              </a:lnSpc>
              <a:spcBef>
                <a:spcPts val="180"/>
              </a:spcBef>
              <a:spcAft>
                <a:spcPts val="0"/>
              </a:spcAft>
              <a:buSzPts val="585"/>
              <a:buNone/>
              <a:defRPr sz="900"/>
            </a:lvl9pPr>
          </a:lstStyle>
          <a:p>
            <a:endParaRPr/>
          </a:p>
        </p:txBody>
      </p:sp>
      <p:sp>
        <p:nvSpPr>
          <p:cNvPr id="86" name="Google Shape;86;p8"/>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8"/>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9"/>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1" name="Google Shape;91;p9"/>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9"/>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9"/>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6" name="Google Shape;96;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560"/>
              <a:buNone/>
              <a:defRPr sz="2400" b="1"/>
            </a:lvl1pPr>
            <a:lvl2pPr marL="914400" lvl="1" indent="-228600" algn="l">
              <a:lnSpc>
                <a:spcPct val="100000"/>
              </a:lnSpc>
              <a:spcBef>
                <a:spcPts val="400"/>
              </a:spcBef>
              <a:spcAft>
                <a:spcPts val="0"/>
              </a:spcAft>
              <a:buSzPts val="1300"/>
              <a:buNone/>
              <a:defRPr sz="2000" b="1"/>
            </a:lvl2pPr>
            <a:lvl3pPr marL="1371600" lvl="2" indent="-228600" algn="l">
              <a:lnSpc>
                <a:spcPct val="100000"/>
              </a:lnSpc>
              <a:spcBef>
                <a:spcPts val="360"/>
              </a:spcBef>
              <a:spcAft>
                <a:spcPts val="0"/>
              </a:spcAft>
              <a:buSzPts val="1170"/>
              <a:buNone/>
              <a:defRPr sz="1800" b="1"/>
            </a:lvl3pPr>
            <a:lvl4pPr marL="1828800" lvl="3" indent="-228600" algn="l">
              <a:lnSpc>
                <a:spcPct val="100000"/>
              </a:lnSpc>
              <a:spcBef>
                <a:spcPts val="320"/>
              </a:spcBef>
              <a:spcAft>
                <a:spcPts val="0"/>
              </a:spcAft>
              <a:buSzPts val="1040"/>
              <a:buNone/>
              <a:defRPr sz="1600" b="1"/>
            </a:lvl4pPr>
            <a:lvl5pPr marL="2286000" lvl="4" indent="-228600" algn="l">
              <a:lnSpc>
                <a:spcPct val="100000"/>
              </a:lnSpc>
              <a:spcBef>
                <a:spcPts val="320"/>
              </a:spcBef>
              <a:spcAft>
                <a:spcPts val="0"/>
              </a:spcAft>
              <a:buSzPts val="1040"/>
              <a:buNone/>
              <a:defRPr sz="1600" b="1"/>
            </a:lvl5pPr>
            <a:lvl6pPr marL="2743200" lvl="5" indent="-228600" algn="l">
              <a:lnSpc>
                <a:spcPct val="100000"/>
              </a:lnSpc>
              <a:spcBef>
                <a:spcPts val="320"/>
              </a:spcBef>
              <a:spcAft>
                <a:spcPts val="0"/>
              </a:spcAft>
              <a:buSzPts val="1040"/>
              <a:buNone/>
              <a:defRPr sz="1600" b="1"/>
            </a:lvl6pPr>
            <a:lvl7pPr marL="3200400" lvl="6" indent="-228600" algn="l">
              <a:lnSpc>
                <a:spcPct val="100000"/>
              </a:lnSpc>
              <a:spcBef>
                <a:spcPts val="320"/>
              </a:spcBef>
              <a:spcAft>
                <a:spcPts val="0"/>
              </a:spcAft>
              <a:buSzPts val="1040"/>
              <a:buNone/>
              <a:defRPr sz="1600" b="1"/>
            </a:lvl7pPr>
            <a:lvl8pPr marL="3657600" lvl="7" indent="-228600" algn="l">
              <a:lnSpc>
                <a:spcPct val="100000"/>
              </a:lnSpc>
              <a:spcBef>
                <a:spcPts val="320"/>
              </a:spcBef>
              <a:spcAft>
                <a:spcPts val="0"/>
              </a:spcAft>
              <a:buSzPts val="1040"/>
              <a:buNone/>
              <a:defRPr sz="1600" b="1"/>
            </a:lvl8pPr>
            <a:lvl9pPr marL="4114800" lvl="8" indent="-228600" algn="l">
              <a:lnSpc>
                <a:spcPct val="100000"/>
              </a:lnSpc>
              <a:spcBef>
                <a:spcPts val="320"/>
              </a:spcBef>
              <a:spcAft>
                <a:spcPts val="0"/>
              </a:spcAft>
              <a:buSzPts val="1040"/>
              <a:buNone/>
              <a:defRPr sz="1600" b="1"/>
            </a:lvl9pPr>
          </a:lstStyle>
          <a:p>
            <a:endParaRPr/>
          </a:p>
        </p:txBody>
      </p:sp>
      <p:sp>
        <p:nvSpPr>
          <p:cNvPr id="97" name="Google Shape;97;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480"/>
              </a:spcBef>
              <a:spcAft>
                <a:spcPts val="0"/>
              </a:spcAft>
              <a:buSzPts val="1560"/>
              <a:buChar char="■"/>
              <a:defRPr sz="2400"/>
            </a:lvl1pPr>
            <a:lvl2pPr marL="914400" lvl="1" indent="-311150" algn="l">
              <a:lnSpc>
                <a:spcPct val="100000"/>
              </a:lnSpc>
              <a:spcBef>
                <a:spcPts val="400"/>
              </a:spcBef>
              <a:spcAft>
                <a:spcPts val="0"/>
              </a:spcAft>
              <a:buSzPts val="1300"/>
              <a:buChar char="■"/>
              <a:defRPr sz="2000"/>
            </a:lvl2pPr>
            <a:lvl3pPr marL="1371600" lvl="2" indent="-302894" algn="l">
              <a:lnSpc>
                <a:spcPct val="100000"/>
              </a:lnSpc>
              <a:spcBef>
                <a:spcPts val="360"/>
              </a:spcBef>
              <a:spcAft>
                <a:spcPts val="0"/>
              </a:spcAft>
              <a:buSzPts val="1170"/>
              <a:buChar char="■"/>
              <a:defRPr sz="1800"/>
            </a:lvl3pPr>
            <a:lvl4pPr marL="1828800" lvl="3" indent="-294639" algn="l">
              <a:lnSpc>
                <a:spcPct val="100000"/>
              </a:lnSpc>
              <a:spcBef>
                <a:spcPts val="320"/>
              </a:spcBef>
              <a:spcAft>
                <a:spcPts val="0"/>
              </a:spcAft>
              <a:buSzPts val="1040"/>
              <a:buChar char="■"/>
              <a:defRPr sz="1600"/>
            </a:lvl4pPr>
            <a:lvl5pPr marL="2286000" lvl="4" indent="-294639" algn="l">
              <a:lnSpc>
                <a:spcPct val="100000"/>
              </a:lnSpc>
              <a:spcBef>
                <a:spcPts val="320"/>
              </a:spcBef>
              <a:spcAft>
                <a:spcPts val="0"/>
              </a:spcAft>
              <a:buSzPts val="1040"/>
              <a:buChar char="■"/>
              <a:defRPr sz="1600"/>
            </a:lvl5pPr>
            <a:lvl6pPr marL="2743200" lvl="5" indent="-294639" algn="l">
              <a:lnSpc>
                <a:spcPct val="100000"/>
              </a:lnSpc>
              <a:spcBef>
                <a:spcPts val="320"/>
              </a:spcBef>
              <a:spcAft>
                <a:spcPts val="0"/>
              </a:spcAft>
              <a:buSzPts val="1040"/>
              <a:buChar char="■"/>
              <a:defRPr sz="1600"/>
            </a:lvl6pPr>
            <a:lvl7pPr marL="3200400" lvl="6" indent="-294639" algn="l">
              <a:lnSpc>
                <a:spcPct val="100000"/>
              </a:lnSpc>
              <a:spcBef>
                <a:spcPts val="320"/>
              </a:spcBef>
              <a:spcAft>
                <a:spcPts val="0"/>
              </a:spcAft>
              <a:buSzPts val="1040"/>
              <a:buChar char="■"/>
              <a:defRPr sz="1600"/>
            </a:lvl7pPr>
            <a:lvl8pPr marL="3657600" lvl="7" indent="-294640" algn="l">
              <a:lnSpc>
                <a:spcPct val="100000"/>
              </a:lnSpc>
              <a:spcBef>
                <a:spcPts val="320"/>
              </a:spcBef>
              <a:spcAft>
                <a:spcPts val="0"/>
              </a:spcAft>
              <a:buSzPts val="1040"/>
              <a:buChar char="■"/>
              <a:defRPr sz="1600"/>
            </a:lvl8pPr>
            <a:lvl9pPr marL="4114800" lvl="8" indent="-294640" algn="l">
              <a:lnSpc>
                <a:spcPct val="100000"/>
              </a:lnSpc>
              <a:spcBef>
                <a:spcPts val="320"/>
              </a:spcBef>
              <a:spcAft>
                <a:spcPts val="0"/>
              </a:spcAft>
              <a:buSzPts val="1040"/>
              <a:buChar char="■"/>
              <a:defRPr sz="1600"/>
            </a:lvl9pPr>
          </a:lstStyle>
          <a:p>
            <a:endParaRPr/>
          </a:p>
        </p:txBody>
      </p:sp>
      <p:sp>
        <p:nvSpPr>
          <p:cNvPr id="98" name="Google Shape;98;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560"/>
              <a:buNone/>
              <a:defRPr sz="2400" b="1"/>
            </a:lvl1pPr>
            <a:lvl2pPr marL="914400" lvl="1" indent="-228600" algn="l">
              <a:lnSpc>
                <a:spcPct val="100000"/>
              </a:lnSpc>
              <a:spcBef>
                <a:spcPts val="400"/>
              </a:spcBef>
              <a:spcAft>
                <a:spcPts val="0"/>
              </a:spcAft>
              <a:buSzPts val="1300"/>
              <a:buNone/>
              <a:defRPr sz="2000" b="1"/>
            </a:lvl2pPr>
            <a:lvl3pPr marL="1371600" lvl="2" indent="-228600" algn="l">
              <a:lnSpc>
                <a:spcPct val="100000"/>
              </a:lnSpc>
              <a:spcBef>
                <a:spcPts val="360"/>
              </a:spcBef>
              <a:spcAft>
                <a:spcPts val="0"/>
              </a:spcAft>
              <a:buSzPts val="1170"/>
              <a:buNone/>
              <a:defRPr sz="1800" b="1"/>
            </a:lvl3pPr>
            <a:lvl4pPr marL="1828800" lvl="3" indent="-228600" algn="l">
              <a:lnSpc>
                <a:spcPct val="100000"/>
              </a:lnSpc>
              <a:spcBef>
                <a:spcPts val="320"/>
              </a:spcBef>
              <a:spcAft>
                <a:spcPts val="0"/>
              </a:spcAft>
              <a:buSzPts val="1040"/>
              <a:buNone/>
              <a:defRPr sz="1600" b="1"/>
            </a:lvl4pPr>
            <a:lvl5pPr marL="2286000" lvl="4" indent="-228600" algn="l">
              <a:lnSpc>
                <a:spcPct val="100000"/>
              </a:lnSpc>
              <a:spcBef>
                <a:spcPts val="320"/>
              </a:spcBef>
              <a:spcAft>
                <a:spcPts val="0"/>
              </a:spcAft>
              <a:buSzPts val="1040"/>
              <a:buNone/>
              <a:defRPr sz="1600" b="1"/>
            </a:lvl5pPr>
            <a:lvl6pPr marL="2743200" lvl="5" indent="-228600" algn="l">
              <a:lnSpc>
                <a:spcPct val="100000"/>
              </a:lnSpc>
              <a:spcBef>
                <a:spcPts val="320"/>
              </a:spcBef>
              <a:spcAft>
                <a:spcPts val="0"/>
              </a:spcAft>
              <a:buSzPts val="1040"/>
              <a:buNone/>
              <a:defRPr sz="1600" b="1"/>
            </a:lvl6pPr>
            <a:lvl7pPr marL="3200400" lvl="6" indent="-228600" algn="l">
              <a:lnSpc>
                <a:spcPct val="100000"/>
              </a:lnSpc>
              <a:spcBef>
                <a:spcPts val="320"/>
              </a:spcBef>
              <a:spcAft>
                <a:spcPts val="0"/>
              </a:spcAft>
              <a:buSzPts val="1040"/>
              <a:buNone/>
              <a:defRPr sz="1600" b="1"/>
            </a:lvl7pPr>
            <a:lvl8pPr marL="3657600" lvl="7" indent="-228600" algn="l">
              <a:lnSpc>
                <a:spcPct val="100000"/>
              </a:lnSpc>
              <a:spcBef>
                <a:spcPts val="320"/>
              </a:spcBef>
              <a:spcAft>
                <a:spcPts val="0"/>
              </a:spcAft>
              <a:buSzPts val="1040"/>
              <a:buNone/>
              <a:defRPr sz="1600" b="1"/>
            </a:lvl8pPr>
            <a:lvl9pPr marL="4114800" lvl="8" indent="-228600" algn="l">
              <a:lnSpc>
                <a:spcPct val="100000"/>
              </a:lnSpc>
              <a:spcBef>
                <a:spcPts val="320"/>
              </a:spcBef>
              <a:spcAft>
                <a:spcPts val="0"/>
              </a:spcAft>
              <a:buSzPts val="1040"/>
              <a:buNone/>
              <a:defRPr sz="1600" b="1"/>
            </a:lvl9pPr>
          </a:lstStyle>
          <a:p>
            <a:endParaRPr/>
          </a:p>
        </p:txBody>
      </p:sp>
      <p:sp>
        <p:nvSpPr>
          <p:cNvPr id="99" name="Google Shape;99;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480"/>
              </a:spcBef>
              <a:spcAft>
                <a:spcPts val="0"/>
              </a:spcAft>
              <a:buSzPts val="1560"/>
              <a:buChar char="■"/>
              <a:defRPr sz="2400"/>
            </a:lvl1pPr>
            <a:lvl2pPr marL="914400" lvl="1" indent="-311150" algn="l">
              <a:lnSpc>
                <a:spcPct val="100000"/>
              </a:lnSpc>
              <a:spcBef>
                <a:spcPts val="400"/>
              </a:spcBef>
              <a:spcAft>
                <a:spcPts val="0"/>
              </a:spcAft>
              <a:buSzPts val="1300"/>
              <a:buChar char="■"/>
              <a:defRPr sz="2000"/>
            </a:lvl2pPr>
            <a:lvl3pPr marL="1371600" lvl="2" indent="-302894" algn="l">
              <a:lnSpc>
                <a:spcPct val="100000"/>
              </a:lnSpc>
              <a:spcBef>
                <a:spcPts val="360"/>
              </a:spcBef>
              <a:spcAft>
                <a:spcPts val="0"/>
              </a:spcAft>
              <a:buSzPts val="1170"/>
              <a:buChar char="■"/>
              <a:defRPr sz="1800"/>
            </a:lvl3pPr>
            <a:lvl4pPr marL="1828800" lvl="3" indent="-294639" algn="l">
              <a:lnSpc>
                <a:spcPct val="100000"/>
              </a:lnSpc>
              <a:spcBef>
                <a:spcPts val="320"/>
              </a:spcBef>
              <a:spcAft>
                <a:spcPts val="0"/>
              </a:spcAft>
              <a:buSzPts val="1040"/>
              <a:buChar char="■"/>
              <a:defRPr sz="1600"/>
            </a:lvl4pPr>
            <a:lvl5pPr marL="2286000" lvl="4" indent="-294639" algn="l">
              <a:lnSpc>
                <a:spcPct val="100000"/>
              </a:lnSpc>
              <a:spcBef>
                <a:spcPts val="320"/>
              </a:spcBef>
              <a:spcAft>
                <a:spcPts val="0"/>
              </a:spcAft>
              <a:buSzPts val="1040"/>
              <a:buChar char="■"/>
              <a:defRPr sz="1600"/>
            </a:lvl5pPr>
            <a:lvl6pPr marL="2743200" lvl="5" indent="-294639" algn="l">
              <a:lnSpc>
                <a:spcPct val="100000"/>
              </a:lnSpc>
              <a:spcBef>
                <a:spcPts val="320"/>
              </a:spcBef>
              <a:spcAft>
                <a:spcPts val="0"/>
              </a:spcAft>
              <a:buSzPts val="1040"/>
              <a:buChar char="■"/>
              <a:defRPr sz="1600"/>
            </a:lvl6pPr>
            <a:lvl7pPr marL="3200400" lvl="6" indent="-294639" algn="l">
              <a:lnSpc>
                <a:spcPct val="100000"/>
              </a:lnSpc>
              <a:spcBef>
                <a:spcPts val="320"/>
              </a:spcBef>
              <a:spcAft>
                <a:spcPts val="0"/>
              </a:spcAft>
              <a:buSzPts val="1040"/>
              <a:buChar char="■"/>
              <a:defRPr sz="1600"/>
            </a:lvl7pPr>
            <a:lvl8pPr marL="3657600" lvl="7" indent="-294640" algn="l">
              <a:lnSpc>
                <a:spcPct val="100000"/>
              </a:lnSpc>
              <a:spcBef>
                <a:spcPts val="320"/>
              </a:spcBef>
              <a:spcAft>
                <a:spcPts val="0"/>
              </a:spcAft>
              <a:buSzPts val="1040"/>
              <a:buChar char="■"/>
              <a:defRPr sz="1600"/>
            </a:lvl8pPr>
            <a:lvl9pPr marL="4114800" lvl="8" indent="-294640" algn="l">
              <a:lnSpc>
                <a:spcPct val="100000"/>
              </a:lnSpc>
              <a:spcBef>
                <a:spcPts val="320"/>
              </a:spcBef>
              <a:spcAft>
                <a:spcPts val="0"/>
              </a:spcAft>
              <a:buSzPts val="1040"/>
              <a:buChar char="■"/>
              <a:defRPr sz="1600"/>
            </a:lvl9pPr>
          </a:lstStyle>
          <a:p>
            <a:endParaRPr/>
          </a:p>
        </p:txBody>
      </p:sp>
      <p:sp>
        <p:nvSpPr>
          <p:cNvPr id="100" name="Google Shape;100;p10"/>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0"/>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0"/>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1"/>
            </a:gs>
            <a:gs pos="50000">
              <a:schemeClr val="dk2"/>
            </a:gs>
            <a:gs pos="100000">
              <a:schemeClr val="dk1"/>
            </a:gs>
          </a:gsLst>
          <a:lin ang="5400000"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00475" y="1789112"/>
            <a:ext cx="5355597" cy="5056187"/>
            <a:chOff x="2394" y="1127"/>
            <a:chExt cx="3373" cy="3185"/>
          </a:xfrm>
        </p:grpSpPr>
        <p:sp>
          <p:nvSpPr>
            <p:cNvPr id="7" name="Google Shape;7;p1"/>
            <p:cNvSpPr txBox="1"/>
            <p:nvPr/>
          </p:nvSpPr>
          <p:spPr>
            <a:xfrm>
              <a:off x="4230" y="1365"/>
              <a:ext cx="197" cy="102"/>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8" name="Google Shape;8;p1"/>
            <p:cNvSpPr/>
            <p:nvPr/>
          </p:nvSpPr>
          <p:spPr>
            <a:xfrm>
              <a:off x="4299" y="1185"/>
              <a:ext cx="47" cy="47"/>
            </a:xfrm>
            <a:prstGeom prst="ellipse">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9" name="Google Shape;9;p1"/>
            <p:cNvSpPr txBox="1"/>
            <p:nvPr/>
          </p:nvSpPr>
          <p:spPr>
            <a:xfrm rot="960000">
              <a:off x="5205" y="1495"/>
              <a:ext cx="6" cy="2073"/>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0" name="Google Shape;10;p1"/>
            <p:cNvSpPr/>
            <p:nvPr/>
          </p:nvSpPr>
          <p:spPr>
            <a:xfrm>
              <a:off x="4871" y="3508"/>
              <a:ext cx="66" cy="96"/>
            </a:xfrm>
            <a:custGeom>
              <a:avLst/>
              <a:gdLst/>
              <a:ahLst/>
              <a:cxnLst/>
              <a:rect l="l" t="t" r="r" b="b"/>
              <a:pathLst>
                <a:path w="66" h="96" extrusionOk="0">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1" name="Google Shape;11;p1"/>
            <p:cNvSpPr txBox="1"/>
            <p:nvPr/>
          </p:nvSpPr>
          <p:spPr>
            <a:xfrm rot="60000">
              <a:off x="5487" y="1535"/>
              <a:ext cx="6" cy="1998"/>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2" name="Google Shape;12;p1"/>
            <p:cNvSpPr txBox="1"/>
            <p:nvPr/>
          </p:nvSpPr>
          <p:spPr>
            <a:xfrm rot="-960000">
              <a:off x="5640" y="1521"/>
              <a:ext cx="6" cy="881"/>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3" name="Google Shape;13;p1"/>
            <p:cNvSpPr txBox="1"/>
            <p:nvPr/>
          </p:nvSpPr>
          <p:spPr>
            <a:xfrm rot="-1200000">
              <a:off x="3444" y="1816"/>
              <a:ext cx="6" cy="2033"/>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4" name="Google Shape;14;p1"/>
            <p:cNvSpPr txBox="1"/>
            <p:nvPr/>
          </p:nvSpPr>
          <p:spPr>
            <a:xfrm rot="1080000">
              <a:off x="2757" y="1821"/>
              <a:ext cx="6" cy="2119"/>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5" name="Google Shape;15;p1"/>
            <p:cNvSpPr txBox="1"/>
            <p:nvPr/>
          </p:nvSpPr>
          <p:spPr>
            <a:xfrm rot="240000">
              <a:off x="3035" y="1870"/>
              <a:ext cx="6" cy="1906"/>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6" name="Google Shape;16;p1"/>
            <p:cNvSpPr/>
            <p:nvPr/>
          </p:nvSpPr>
          <p:spPr>
            <a:xfrm>
              <a:off x="4007" y="3021"/>
              <a:ext cx="623" cy="156"/>
            </a:xfrm>
            <a:custGeom>
              <a:avLst/>
              <a:gdLst/>
              <a:ahLst/>
              <a:cxnLst/>
              <a:rect l="l" t="t" r="r" b="b"/>
              <a:pathLst>
                <a:path w="623" h="156" extrusionOk="0">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7" name="Google Shape;17;p1"/>
            <p:cNvSpPr/>
            <p:nvPr/>
          </p:nvSpPr>
          <p:spPr>
            <a:xfrm>
              <a:off x="4762" y="3591"/>
              <a:ext cx="996" cy="126"/>
            </a:xfrm>
            <a:custGeom>
              <a:avLst/>
              <a:gdLst/>
              <a:ahLst/>
              <a:cxnLst/>
              <a:rect l="l" t="t" r="r" b="b"/>
              <a:pathLst>
                <a:path w="993" h="126" extrusionOk="0">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8" name="Google Shape;18;p1"/>
            <p:cNvSpPr/>
            <p:nvPr/>
          </p:nvSpPr>
          <p:spPr>
            <a:xfrm>
              <a:off x="4786" y="3645"/>
              <a:ext cx="972" cy="245"/>
            </a:xfrm>
            <a:custGeom>
              <a:avLst/>
              <a:gdLst/>
              <a:ahLst/>
              <a:cxnLst/>
              <a:rect l="l" t="t" r="r" b="b"/>
              <a:pathLst>
                <a:path w="969" h="245" extrusionOk="0">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a:gsLst>
                <a:gs pos="0">
                  <a:schemeClr val="dk1"/>
                </a:gs>
                <a:gs pos="100000">
                  <a:srgbClr val="82582E"/>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9" name="Google Shape;19;p1"/>
            <p:cNvSpPr/>
            <p:nvPr/>
          </p:nvSpPr>
          <p:spPr>
            <a:xfrm>
              <a:off x="4804" y="3591"/>
              <a:ext cx="954" cy="90"/>
            </a:xfrm>
            <a:custGeom>
              <a:avLst/>
              <a:gdLst/>
              <a:ahLst/>
              <a:cxnLst/>
              <a:rect l="l" t="t" r="r" b="b"/>
              <a:pathLst>
                <a:path w="951" h="90" extrusionOk="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a:gsLst>
                <a:gs pos="0">
                  <a:srgbClr val="82582E"/>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0" name="Google Shape;20;p1"/>
            <p:cNvSpPr/>
            <p:nvPr/>
          </p:nvSpPr>
          <p:spPr>
            <a:xfrm>
              <a:off x="3059" y="1541"/>
              <a:ext cx="102" cy="155"/>
            </a:xfrm>
            <a:custGeom>
              <a:avLst/>
              <a:gdLst/>
              <a:ahLst/>
              <a:cxnLst/>
              <a:rect l="l" t="t" r="r" b="b"/>
              <a:pathLst>
                <a:path w="102" h="155" extrusionOk="0">
                  <a:moveTo>
                    <a:pt x="102" y="0"/>
                  </a:moveTo>
                  <a:lnTo>
                    <a:pt x="0" y="12"/>
                  </a:lnTo>
                  <a:lnTo>
                    <a:pt x="30" y="72"/>
                  </a:lnTo>
                  <a:lnTo>
                    <a:pt x="30" y="155"/>
                  </a:lnTo>
                  <a:lnTo>
                    <a:pt x="72" y="155"/>
                  </a:lnTo>
                  <a:lnTo>
                    <a:pt x="72" y="66"/>
                  </a:lnTo>
                  <a:lnTo>
                    <a:pt x="102" y="0"/>
                  </a:lnTo>
                  <a:lnTo>
                    <a:pt x="102" y="0"/>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1" name="Google Shape;21;p1"/>
            <p:cNvSpPr/>
            <p:nvPr/>
          </p:nvSpPr>
          <p:spPr>
            <a:xfrm>
              <a:off x="3059" y="1690"/>
              <a:ext cx="90" cy="96"/>
            </a:xfrm>
            <a:custGeom>
              <a:avLst/>
              <a:gdLst/>
              <a:ahLst/>
              <a:cxnLst/>
              <a:rect l="l" t="t" r="r" b="b"/>
              <a:pathLst>
                <a:path w="90" h="96" extrusionOk="0">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2" name="Google Shape;22;p1"/>
            <p:cNvSpPr/>
            <p:nvPr/>
          </p:nvSpPr>
          <p:spPr>
            <a:xfrm>
              <a:off x="3059" y="1768"/>
              <a:ext cx="90" cy="108"/>
            </a:xfrm>
            <a:custGeom>
              <a:avLst/>
              <a:gdLst/>
              <a:ahLst/>
              <a:cxnLst/>
              <a:rect l="l" t="t" r="r" b="b"/>
              <a:pathLst>
                <a:path w="90" h="108" extrusionOk="0">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3" name="Google Shape;23;p1"/>
            <p:cNvSpPr/>
            <p:nvPr/>
          </p:nvSpPr>
          <p:spPr>
            <a:xfrm>
              <a:off x="5470" y="1205"/>
              <a:ext cx="102" cy="156"/>
            </a:xfrm>
            <a:custGeom>
              <a:avLst/>
              <a:gdLst/>
              <a:ahLst/>
              <a:cxnLst/>
              <a:rect l="l" t="t" r="r" b="b"/>
              <a:pathLst>
                <a:path w="102" h="156" extrusionOk="0">
                  <a:moveTo>
                    <a:pt x="102" y="0"/>
                  </a:moveTo>
                  <a:lnTo>
                    <a:pt x="0" y="6"/>
                  </a:lnTo>
                  <a:lnTo>
                    <a:pt x="30" y="72"/>
                  </a:lnTo>
                  <a:lnTo>
                    <a:pt x="30" y="156"/>
                  </a:lnTo>
                  <a:lnTo>
                    <a:pt x="72" y="156"/>
                  </a:lnTo>
                  <a:lnTo>
                    <a:pt x="72" y="66"/>
                  </a:lnTo>
                  <a:lnTo>
                    <a:pt x="102" y="0"/>
                  </a:lnTo>
                  <a:lnTo>
                    <a:pt x="102" y="0"/>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4" name="Google Shape;24;p1"/>
            <p:cNvSpPr/>
            <p:nvPr/>
          </p:nvSpPr>
          <p:spPr>
            <a:xfrm>
              <a:off x="5476" y="1349"/>
              <a:ext cx="84" cy="96"/>
            </a:xfrm>
            <a:custGeom>
              <a:avLst/>
              <a:gdLst/>
              <a:ahLst/>
              <a:cxnLst/>
              <a:rect l="l" t="t" r="r" b="b"/>
              <a:pathLst>
                <a:path w="84" h="96" extrusionOk="0">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5" name="Google Shape;25;p1"/>
            <p:cNvSpPr/>
            <p:nvPr/>
          </p:nvSpPr>
          <p:spPr>
            <a:xfrm>
              <a:off x="5470" y="1433"/>
              <a:ext cx="90" cy="108"/>
            </a:xfrm>
            <a:custGeom>
              <a:avLst/>
              <a:gdLst/>
              <a:ahLst/>
              <a:cxnLst/>
              <a:rect l="l" t="t" r="r" b="b"/>
              <a:pathLst>
                <a:path w="90" h="108" extrusionOk="0">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6" name="Google Shape;26;p1"/>
            <p:cNvSpPr/>
            <p:nvPr/>
          </p:nvSpPr>
          <p:spPr>
            <a:xfrm>
              <a:off x="5428" y="3525"/>
              <a:ext cx="66" cy="96"/>
            </a:xfrm>
            <a:custGeom>
              <a:avLst/>
              <a:gdLst/>
              <a:ahLst/>
              <a:cxnLst/>
              <a:rect l="l" t="t" r="r" b="b"/>
              <a:pathLst>
                <a:path w="66" h="96" extrusionOk="0">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7" name="Google Shape;27;p1"/>
            <p:cNvSpPr/>
            <p:nvPr/>
          </p:nvSpPr>
          <p:spPr>
            <a:xfrm>
              <a:off x="3017" y="1127"/>
              <a:ext cx="2603" cy="444"/>
            </a:xfrm>
            <a:custGeom>
              <a:avLst/>
              <a:gdLst/>
              <a:ahLst/>
              <a:cxnLst/>
              <a:rect l="l" t="t" r="r" b="b"/>
              <a:pathLst>
                <a:path w="2594" h="444" extrusionOk="0">
                  <a:moveTo>
                    <a:pt x="2577" y="0"/>
                  </a:moveTo>
                  <a:lnTo>
                    <a:pt x="2594" y="72"/>
                  </a:lnTo>
                  <a:lnTo>
                    <a:pt x="6" y="444"/>
                  </a:lnTo>
                  <a:lnTo>
                    <a:pt x="0" y="396"/>
                  </a:lnTo>
                  <a:lnTo>
                    <a:pt x="1225" y="96"/>
                  </a:lnTo>
                  <a:lnTo>
                    <a:pt x="1351" y="78"/>
                  </a:lnTo>
                  <a:lnTo>
                    <a:pt x="2577" y="0"/>
                  </a:lnTo>
                  <a:lnTo>
                    <a:pt x="2577" y="0"/>
                  </a:lnTo>
                  <a:close/>
                </a:path>
              </a:pathLst>
            </a:custGeom>
            <a:gradFill>
              <a:gsLst>
                <a:gs pos="0">
                  <a:srgbClr val="82582E"/>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8" name="Google Shape;28;p1"/>
            <p:cNvSpPr/>
            <p:nvPr/>
          </p:nvSpPr>
          <p:spPr>
            <a:xfrm>
              <a:off x="2934" y="3773"/>
              <a:ext cx="84" cy="95"/>
            </a:xfrm>
            <a:custGeom>
              <a:avLst/>
              <a:gdLst/>
              <a:ahLst/>
              <a:cxnLst/>
              <a:rect l="l" t="t" r="r" b="b"/>
              <a:pathLst>
                <a:path w="84" h="95" extrusionOk="0">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9" name="Google Shape;29;p1"/>
            <p:cNvSpPr/>
            <p:nvPr/>
          </p:nvSpPr>
          <p:spPr>
            <a:xfrm>
              <a:off x="3779" y="3872"/>
              <a:ext cx="90" cy="108"/>
            </a:xfrm>
            <a:custGeom>
              <a:avLst/>
              <a:gdLst/>
              <a:ahLst/>
              <a:cxnLst/>
              <a:rect l="l" t="t" r="r" b="b"/>
              <a:pathLst>
                <a:path w="90" h="108" extrusionOk="0">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0" name="Google Shape;30;p1"/>
            <p:cNvSpPr/>
            <p:nvPr/>
          </p:nvSpPr>
          <p:spPr>
            <a:xfrm>
              <a:off x="2400" y="3872"/>
              <a:ext cx="72" cy="90"/>
            </a:xfrm>
            <a:custGeom>
              <a:avLst/>
              <a:gdLst/>
              <a:ahLst/>
              <a:cxnLst/>
              <a:rect l="l" t="t" r="r" b="b"/>
              <a:pathLst>
                <a:path w="71" h="90" extrusionOk="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1" name="Google Shape;31;p1"/>
            <p:cNvSpPr/>
            <p:nvPr/>
          </p:nvSpPr>
          <p:spPr>
            <a:xfrm>
              <a:off x="2444" y="3838"/>
              <a:ext cx="1380" cy="389"/>
            </a:xfrm>
            <a:prstGeom prst="ellipse">
              <a:avLst/>
            </a:prstGeom>
            <a:gradFill>
              <a:gsLst>
                <a:gs pos="0">
                  <a:srgbClr val="82582E"/>
                </a:gs>
                <a:gs pos="100000">
                  <a:schemeClr val="dk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2" name="Google Shape;32;p1"/>
            <p:cNvSpPr/>
            <p:nvPr/>
          </p:nvSpPr>
          <p:spPr>
            <a:xfrm>
              <a:off x="2394" y="3834"/>
              <a:ext cx="1502" cy="288"/>
            </a:xfrm>
            <a:prstGeom prst="ellipse">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3" name="Google Shape;33;p1"/>
            <p:cNvSpPr/>
            <p:nvPr/>
          </p:nvSpPr>
          <p:spPr>
            <a:xfrm>
              <a:off x="2441" y="3860"/>
              <a:ext cx="1425" cy="220"/>
            </a:xfrm>
            <a:prstGeom prst="ellipse">
              <a:avLst/>
            </a:prstGeom>
            <a:gradFill>
              <a:gsLst>
                <a:gs pos="0">
                  <a:schemeClr val="dk1"/>
                </a:gs>
                <a:gs pos="100000">
                  <a:srgbClr val="82582E"/>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4" name="Google Shape;34;p1"/>
            <p:cNvSpPr/>
            <p:nvPr/>
          </p:nvSpPr>
          <p:spPr>
            <a:xfrm>
              <a:off x="3743" y="3788"/>
              <a:ext cx="90" cy="96"/>
            </a:xfrm>
            <a:custGeom>
              <a:avLst/>
              <a:gdLst/>
              <a:ahLst/>
              <a:cxnLst/>
              <a:rect l="l" t="t" r="r" b="b"/>
              <a:pathLst>
                <a:path w="90" h="96" extrusionOk="0">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5" name="Google Shape;35;p1"/>
            <p:cNvSpPr/>
            <p:nvPr/>
          </p:nvSpPr>
          <p:spPr>
            <a:xfrm>
              <a:off x="5422" y="3603"/>
              <a:ext cx="72" cy="108"/>
            </a:xfrm>
            <a:custGeom>
              <a:avLst/>
              <a:gdLst/>
              <a:ahLst/>
              <a:cxnLst/>
              <a:rect l="l" t="t" r="r" b="b"/>
              <a:pathLst>
                <a:path w="72" h="108" extrusionOk="0">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6" name="Google Shape;36;p1"/>
            <p:cNvSpPr txBox="1"/>
            <p:nvPr/>
          </p:nvSpPr>
          <p:spPr>
            <a:xfrm>
              <a:off x="4238" y="1773"/>
              <a:ext cx="173" cy="2539"/>
            </a:xfrm>
            <a:prstGeom prst="rect">
              <a:avLst/>
            </a:prstGeom>
            <a:gradFill>
              <a:gsLst>
                <a:gs pos="0">
                  <a:srgbClr val="82582E"/>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7" name="Google Shape;37;p1"/>
            <p:cNvSpPr txBox="1"/>
            <p:nvPr/>
          </p:nvSpPr>
          <p:spPr>
            <a:xfrm>
              <a:off x="4288" y="1545"/>
              <a:ext cx="76" cy="240"/>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8" name="Google Shape;38;p1"/>
            <p:cNvSpPr/>
            <p:nvPr/>
          </p:nvSpPr>
          <p:spPr>
            <a:xfrm>
              <a:off x="4220" y="1743"/>
              <a:ext cx="205" cy="52"/>
            </a:xfrm>
            <a:prstGeom prst="roundRect">
              <a:avLst>
                <a:gd name="adj" fmla="val 16667"/>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9" name="Google Shape;39;p1"/>
            <p:cNvSpPr/>
            <p:nvPr/>
          </p:nvSpPr>
          <p:spPr>
            <a:xfrm>
              <a:off x="4306" y="1529"/>
              <a:ext cx="252" cy="1576"/>
            </a:xfrm>
            <a:custGeom>
              <a:avLst/>
              <a:gdLst/>
              <a:ahLst/>
              <a:cxnLst/>
              <a:rect l="l" t="t" r="r" b="b"/>
              <a:pathLst>
                <a:path w="252" h="1576" extrusionOk="0">
                  <a:moveTo>
                    <a:pt x="252" y="1576"/>
                  </a:moveTo>
                  <a:lnTo>
                    <a:pt x="12" y="84"/>
                  </a:lnTo>
                  <a:lnTo>
                    <a:pt x="12" y="60"/>
                  </a:lnTo>
                  <a:lnTo>
                    <a:pt x="0" y="12"/>
                  </a:lnTo>
                  <a:lnTo>
                    <a:pt x="72" y="0"/>
                  </a:lnTo>
                  <a:lnTo>
                    <a:pt x="72" y="0"/>
                  </a:lnTo>
                  <a:lnTo>
                    <a:pt x="78" y="48"/>
                  </a:lnTo>
                  <a:lnTo>
                    <a:pt x="88" y="66"/>
                  </a:lnTo>
                </a:path>
              </a:pathLst>
            </a:custGeom>
            <a:gradFill>
              <a:gsLst>
                <a:gs pos="0">
                  <a:srgbClr val="82582E"/>
                </a:gs>
                <a:gs pos="100000">
                  <a:schemeClr val="dk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0" name="Google Shape;40;p1"/>
            <p:cNvSpPr/>
            <p:nvPr/>
          </p:nvSpPr>
          <p:spPr>
            <a:xfrm>
              <a:off x="4169" y="1421"/>
              <a:ext cx="317" cy="138"/>
            </a:xfrm>
            <a:custGeom>
              <a:avLst/>
              <a:gdLst/>
              <a:ahLst/>
              <a:cxnLst/>
              <a:rect l="l" t="t" r="r" b="b"/>
              <a:pathLst>
                <a:path w="316" h="138" extrusionOk="0">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a:gsLst>
                <a:gs pos="0">
                  <a:srgbClr val="82582E"/>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grpSp>
      <p:sp>
        <p:nvSpPr>
          <p:cNvPr id="41" name="Google Shape;41;p1"/>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42" name="Google Shape;42;p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60680" algn="l" rtl="0">
              <a:lnSpc>
                <a:spcPct val="100000"/>
              </a:lnSpc>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lnSpc>
                <a:spcPct val="100000"/>
              </a:lnSpc>
              <a:spcBef>
                <a:spcPts val="560"/>
              </a:spcBef>
              <a:spcAft>
                <a:spcPts val="0"/>
              </a:spcAft>
              <a:buClr>
                <a:schemeClr val="lt1"/>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lnSpc>
                <a:spcPct val="100000"/>
              </a:lnSpc>
              <a:spcBef>
                <a:spcPts val="480"/>
              </a:spcBef>
              <a:spcAft>
                <a:spcPts val="0"/>
              </a:spcAft>
              <a:buClr>
                <a:schemeClr val="accent2"/>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50" algn="l" rtl="0">
              <a:lnSpc>
                <a:spcPct val="100000"/>
              </a:lnSpc>
              <a:spcBef>
                <a:spcPts val="400"/>
              </a:spcBef>
              <a:spcAft>
                <a:spcPts val="0"/>
              </a:spcAft>
              <a:buClr>
                <a:schemeClr val="lt1"/>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5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5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5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5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5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43" name="Google Shape;43;p1"/>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9pPr>
          </a:lstStyle>
          <a:p>
            <a:endParaRPr/>
          </a:p>
        </p:txBody>
      </p:sp>
      <p:sp>
        <p:nvSpPr>
          <p:cNvPr id="44" name="Google Shape;44;p1"/>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9pPr>
          </a:lstStyle>
          <a:p>
            <a:endParaRPr/>
          </a:p>
        </p:txBody>
      </p:sp>
      <p:sp>
        <p:nvSpPr>
          <p:cNvPr id="45" name="Google Shape;45;p1"/>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ImIHoxF_-GSMM&amp;tbnid=mXGt0pB0j6AqdM:&amp;ved=0CAUQjRw&amp;url=http%3A%2F%2Fwww.studiesweekly.com%2Fonline%2Fimages%2Fpubimages%2F133%2F1201%2F&amp;ei=9WBUUoOQNdP62gXUvYHgAg&amp;bvm=bv.53760139,d.b2I&amp;psig=AFQjCNFfKWXSzhRukBDFKXDVwh4-ykf_zA&amp;ust=138134793802561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oZO8FpXRhgAPVM&amp;tbnid=jlrvtiZJeGU-wM:&amp;ved=0CAUQjRw&amp;url=http%3A%2F%2Fwww.govloop.com%2Fprofiles%2Fblogs%2Fguns-government-the-anti-federalist-solution&amp;ei=TmpUUuyKIqaV2QWagYGYCQ&amp;bvm=bv.53760139,d.b2I&amp;psig=AFQjCNF1G8EgEQHftT2sEsCZ_X39oH5Ltg&amp;ust=138135034737278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ictionary.com/browse/legitimate-govern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2" descr="ConstitutionDayPic"/>
          <p:cNvPicPr preferRelativeResize="0"/>
          <p:nvPr/>
        </p:nvPicPr>
        <p:blipFill rotWithShape="1">
          <a:blip r:embed="rId3">
            <a:alphaModFix/>
          </a:blip>
          <a:srcRect/>
          <a:stretch/>
        </p:blipFill>
        <p:spPr>
          <a:xfrm>
            <a:off x="900112" y="676275"/>
            <a:ext cx="7343775" cy="5505450"/>
          </a:xfrm>
          <a:prstGeom prst="rect">
            <a:avLst/>
          </a:prstGeom>
          <a:noFill/>
          <a:ln>
            <a:noFill/>
          </a:ln>
        </p:spPr>
      </p:pic>
      <p:sp>
        <p:nvSpPr>
          <p:cNvPr id="114" name="Google Shape;114;p12"/>
          <p:cNvSpPr txBox="1">
            <a:spLocks noGrp="1"/>
          </p:cNvSpPr>
          <p:nvPr>
            <p:ph type="ctrTitle" idx="4294967295"/>
          </p:nvPr>
        </p:nvSpPr>
        <p:spPr>
          <a:xfrm>
            <a:off x="990600" y="1905000"/>
            <a:ext cx="7772400" cy="17367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hlink"/>
              </a:buClr>
              <a:buSzPts val="6000"/>
              <a:buFont typeface="Arial"/>
              <a:buNone/>
            </a:pPr>
            <a:r>
              <a:rPr lang="en-US" sz="6200" b="1" i="0" u="none" strike="noStrike" cap="none">
                <a:solidFill>
                  <a:srgbClr val="281301"/>
                </a:solidFill>
              </a:rPr>
              <a:t>Principles of the Constitution</a:t>
            </a:r>
            <a:endParaRPr sz="4600" b="1" i="0" u="none" strike="noStrike" cap="none">
              <a:solidFill>
                <a:srgbClr val="281301"/>
              </a:solidFill>
            </a:endParaRPr>
          </a:p>
        </p:txBody>
      </p:sp>
      <p:sp>
        <p:nvSpPr>
          <p:cNvPr id="115" name="Google Shape;115;p12"/>
          <p:cNvSpPr txBox="1">
            <a:spLocks noGrp="1"/>
          </p:cNvSpPr>
          <p:nvPr>
            <p:ph type="subTitle" idx="4294967295"/>
          </p:nvPr>
        </p:nvSpPr>
        <p:spPr>
          <a:xfrm>
            <a:off x="614362" y="3825875"/>
            <a:ext cx="6970712" cy="1893887"/>
          </a:xfrm>
          <a:prstGeom prst="rect">
            <a:avLst/>
          </a:prstGeom>
          <a:noFill/>
          <a:ln>
            <a:noFill/>
          </a:ln>
        </p:spPr>
        <p:txBody>
          <a:bodyPr spcFirstLastPara="1" wrap="square" lIns="91425" tIns="45700" rIns="91425" bIns="45700" anchor="t" anchorCtr="0">
            <a:noAutofit/>
          </a:bodyPr>
          <a:lstStyle/>
          <a:p>
            <a:pPr marL="342900" marR="0" lvl="0" indent="-210820" algn="l" rtl="0">
              <a:lnSpc>
                <a:spcPct val="100000"/>
              </a:lnSpc>
              <a:spcBef>
                <a:spcPts val="0"/>
              </a:spcBef>
              <a:spcAft>
                <a:spcPts val="0"/>
              </a:spcAft>
              <a:buClr>
                <a:schemeClr val="hlink"/>
              </a:buClr>
              <a:buSzPts val="2080"/>
              <a:buFont typeface="Noto Sans Symbols"/>
              <a:buNone/>
            </a:pPr>
            <a:endParaRPr sz="3200" b="0" i="0" u="none" strike="noStrike" cap="none">
              <a:solidFill>
                <a:schemeClr val="lt1"/>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Rule of Law</a:t>
            </a:r>
            <a:endParaRPr/>
          </a:p>
        </p:txBody>
      </p:sp>
      <p:sp>
        <p:nvSpPr>
          <p:cNvPr id="174" name="Google Shape;174;p2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…requires measures to ensure adherence to the principles of supremacy of the law, equality before the law, accountability to the law, fairness in the application of the law, separation of powers, participation in decision-making, legal certainty, avoidance of arbitrariness, and procedural and legal transparency.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Where is limited government found in the Constitution?</a:t>
            </a:r>
            <a:endParaRPr/>
          </a:p>
        </p:txBody>
      </p:sp>
      <p:sp>
        <p:nvSpPr>
          <p:cNvPr id="180" name="Google Shape;180;p22"/>
          <p:cNvSpPr txBox="1">
            <a:spLocks noGrp="1"/>
          </p:cNvSpPr>
          <p:nvPr>
            <p:ph type="body" idx="1"/>
          </p:nvPr>
        </p:nvSpPr>
        <p:spPr>
          <a:xfrm>
            <a:off x="457200" y="1876926"/>
            <a:ext cx="8229600" cy="4253999"/>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Articles 1, 2, and 3 explain why/how each member of government and branch of government is limited. </a:t>
            </a:r>
            <a:endParaRPr/>
          </a:p>
          <a:p>
            <a:pPr marL="457200" lvl="0" indent="-228600" algn="l" rtl="0">
              <a:lnSpc>
                <a:spcPct val="100000"/>
              </a:lnSpc>
              <a:spcBef>
                <a:spcPts val="360"/>
              </a:spcBef>
              <a:spcAft>
                <a:spcPts val="0"/>
              </a:spcAft>
              <a:buSzPts val="1170"/>
              <a:buNone/>
            </a:pPr>
            <a:endParaRPr/>
          </a:p>
          <a:p>
            <a:pPr marL="457200" lvl="0" indent="-302895" algn="l" rtl="0">
              <a:lnSpc>
                <a:spcPct val="100000"/>
              </a:lnSpc>
              <a:spcBef>
                <a:spcPts val="360"/>
              </a:spcBef>
              <a:spcAft>
                <a:spcPts val="0"/>
              </a:spcAft>
              <a:buSzPts val="1170"/>
              <a:buChar char="■"/>
            </a:pPr>
            <a:r>
              <a:rPr lang="en-US"/>
              <a:t>The Bill of Rights explains </a:t>
            </a:r>
            <a:endParaRPr/>
          </a:p>
          <a:p>
            <a:pPr marL="154305" lvl="0" indent="0" algn="l" rtl="0">
              <a:lnSpc>
                <a:spcPct val="100000"/>
              </a:lnSpc>
              <a:spcBef>
                <a:spcPts val="360"/>
              </a:spcBef>
              <a:spcAft>
                <a:spcPts val="0"/>
              </a:spcAft>
              <a:buSzPts val="1170"/>
              <a:buNone/>
            </a:pPr>
            <a:r>
              <a:rPr lang="en-US"/>
              <a:t>   what the government </a:t>
            </a:r>
            <a:endParaRPr/>
          </a:p>
          <a:p>
            <a:pPr marL="154305" lvl="0" indent="0" algn="l" rtl="0">
              <a:lnSpc>
                <a:spcPct val="100000"/>
              </a:lnSpc>
              <a:spcBef>
                <a:spcPts val="360"/>
              </a:spcBef>
              <a:spcAft>
                <a:spcPts val="0"/>
              </a:spcAft>
              <a:buSzPts val="1170"/>
              <a:buNone/>
            </a:pPr>
            <a:r>
              <a:rPr lang="en-US"/>
              <a:t>   cannot do.</a:t>
            </a:r>
            <a:endParaRPr/>
          </a:p>
          <a:p>
            <a:pPr marL="457200" lvl="0" indent="-228600" algn="l" rtl="0">
              <a:lnSpc>
                <a:spcPct val="100000"/>
              </a:lnSpc>
              <a:spcBef>
                <a:spcPts val="360"/>
              </a:spcBef>
              <a:spcAft>
                <a:spcPts val="0"/>
              </a:spcAft>
              <a:buSzPts val="1170"/>
              <a:buNone/>
            </a:pPr>
            <a:endParaRPr/>
          </a:p>
        </p:txBody>
      </p:sp>
      <p:pic>
        <p:nvPicPr>
          <p:cNvPr id="181" name="Google Shape;181;p22" descr="http://theconstitutionpolik6.weebly.com/uploads/1/7/5/8/17586625/7799195.jpg?341"/>
          <p:cNvPicPr preferRelativeResize="0"/>
          <p:nvPr/>
        </p:nvPicPr>
        <p:blipFill rotWithShape="1">
          <a:blip r:embed="rId3">
            <a:alphaModFix/>
          </a:blip>
          <a:srcRect/>
          <a:stretch/>
        </p:blipFill>
        <p:spPr>
          <a:xfrm>
            <a:off x="5727032" y="3429000"/>
            <a:ext cx="3166061" cy="30377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idx="4294967295"/>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4400" b="0" i="0" u="none" strike="noStrike" cap="none">
                <a:solidFill>
                  <a:schemeClr val="lt2"/>
                </a:solidFill>
                <a:latin typeface="Arial"/>
                <a:ea typeface="Arial"/>
                <a:cs typeface="Arial"/>
                <a:sym typeface="Arial"/>
              </a:rPr>
              <a:t>Separation of Powers</a:t>
            </a:r>
            <a:endParaRPr/>
          </a:p>
        </p:txBody>
      </p:sp>
      <p:sp>
        <p:nvSpPr>
          <p:cNvPr id="187" name="Google Shape;187;p23"/>
          <p:cNvSpPr txBox="1">
            <a:spLocks noGrp="1"/>
          </p:cNvSpPr>
          <p:nvPr>
            <p:ph type="body" idx="4294967295"/>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080"/>
              <a:buFont typeface="Noto Sans Symbols"/>
              <a:buChar char="■"/>
            </a:pPr>
            <a:r>
              <a:rPr lang="en-US" sz="2800" b="0" i="0" u="none">
                <a:solidFill>
                  <a:schemeClr val="lt1"/>
                </a:solidFill>
                <a:latin typeface="Tahoma"/>
                <a:ea typeface="Tahoma"/>
                <a:cs typeface="Tahoma"/>
                <a:sym typeface="Tahoma"/>
              </a:rPr>
              <a:t>Basic principle of the American system of government, that the executive, legislative, and judicial powers are divided among three independent and coequal branches of government</a:t>
            </a:r>
            <a:endParaRPr sz="2800"/>
          </a:p>
        </p:txBody>
      </p:sp>
      <p:pic>
        <p:nvPicPr>
          <p:cNvPr id="188" name="Google Shape;188;p23" descr="https://docs-of-freedom.s3.amazonaws.com/uploads/image/attachment/37/Ch_1_-_separation_of_power.jpg"/>
          <p:cNvPicPr preferRelativeResize="0"/>
          <p:nvPr/>
        </p:nvPicPr>
        <p:blipFill rotWithShape="1">
          <a:blip r:embed="rId3">
            <a:alphaModFix/>
          </a:blip>
          <a:srcRect/>
          <a:stretch/>
        </p:blipFill>
        <p:spPr>
          <a:xfrm>
            <a:off x="3388895" y="3584325"/>
            <a:ext cx="5110163" cy="29958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Legislative Branch</a:t>
            </a:r>
            <a:endParaRPr/>
          </a:p>
        </p:txBody>
      </p:sp>
      <p:sp>
        <p:nvSpPr>
          <p:cNvPr id="194" name="Google Shape;194;p24"/>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457200" lvl="0" indent="-344170" algn="l" rtl="0">
              <a:lnSpc>
                <a:spcPct val="100000"/>
              </a:lnSpc>
              <a:spcBef>
                <a:spcPts val="560"/>
              </a:spcBef>
              <a:spcAft>
                <a:spcPts val="0"/>
              </a:spcAft>
              <a:buSzPts val="1820"/>
              <a:buChar char="■"/>
            </a:pPr>
            <a:r>
              <a:rPr lang="en-US" sz="2400"/>
              <a:t>The Legislative Branch is also called Congress.</a:t>
            </a:r>
            <a:endParaRPr/>
          </a:p>
          <a:p>
            <a:pPr marL="457200" lvl="0" indent="-228600" algn="l" rtl="0">
              <a:lnSpc>
                <a:spcPct val="100000"/>
              </a:lnSpc>
              <a:spcBef>
                <a:spcPts val="560"/>
              </a:spcBef>
              <a:spcAft>
                <a:spcPts val="0"/>
              </a:spcAft>
              <a:buSzPts val="1820"/>
              <a:buNone/>
            </a:pPr>
            <a:endParaRPr sz="2400"/>
          </a:p>
          <a:p>
            <a:pPr marL="457200" lvl="0" indent="-344170" algn="l" rtl="0">
              <a:lnSpc>
                <a:spcPct val="100000"/>
              </a:lnSpc>
              <a:spcBef>
                <a:spcPts val="560"/>
              </a:spcBef>
              <a:spcAft>
                <a:spcPts val="0"/>
              </a:spcAft>
              <a:buSzPts val="1820"/>
              <a:buChar char="■"/>
            </a:pPr>
            <a:r>
              <a:rPr lang="en-US" sz="2400"/>
              <a:t>The Legislative Branch passes laws.</a:t>
            </a:r>
            <a:endParaRPr/>
          </a:p>
          <a:p>
            <a:pPr marL="457200" lvl="0" indent="-228600" algn="l" rtl="0">
              <a:lnSpc>
                <a:spcPct val="100000"/>
              </a:lnSpc>
              <a:spcBef>
                <a:spcPts val="560"/>
              </a:spcBef>
              <a:spcAft>
                <a:spcPts val="0"/>
              </a:spcAft>
              <a:buSzPts val="1820"/>
              <a:buNone/>
            </a:pPr>
            <a:endParaRPr sz="2400"/>
          </a:p>
          <a:p>
            <a:pPr marL="457200" lvl="0" indent="-344170" algn="l" rtl="0">
              <a:lnSpc>
                <a:spcPct val="100000"/>
              </a:lnSpc>
              <a:spcBef>
                <a:spcPts val="560"/>
              </a:spcBef>
              <a:spcAft>
                <a:spcPts val="0"/>
              </a:spcAft>
              <a:buSzPts val="1820"/>
              <a:buChar char="■"/>
            </a:pPr>
            <a:r>
              <a:rPr lang="en-US" sz="2400"/>
              <a:t>The Legislative Branch has two houses: The House of Representatives and the Senate.</a:t>
            </a:r>
            <a:endParaRPr/>
          </a:p>
          <a:p>
            <a:pPr marL="457200" lvl="0" indent="-228600" algn="l" rtl="0">
              <a:lnSpc>
                <a:spcPct val="100000"/>
              </a:lnSpc>
              <a:spcBef>
                <a:spcPts val="560"/>
              </a:spcBef>
              <a:spcAft>
                <a:spcPts val="0"/>
              </a:spcAft>
              <a:buSzPts val="1820"/>
              <a:buNone/>
            </a:pPr>
            <a:endParaRPr/>
          </a:p>
        </p:txBody>
      </p:sp>
      <p:sp>
        <p:nvSpPr>
          <p:cNvPr id="195" name="Google Shape;195;p24"/>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p>
            <a:pPr marL="457200" lvl="0" indent="-344170" algn="l" rtl="0">
              <a:lnSpc>
                <a:spcPct val="100000"/>
              </a:lnSpc>
              <a:spcBef>
                <a:spcPts val="560"/>
              </a:spcBef>
              <a:spcAft>
                <a:spcPts val="0"/>
              </a:spcAft>
              <a:buSzPts val="1820"/>
              <a:buChar char="■"/>
            </a:pPr>
            <a:r>
              <a:rPr lang="en-US" sz="1800"/>
              <a:t>The Senate is the “upper house” of the Senate.</a:t>
            </a:r>
            <a:endParaRPr/>
          </a:p>
          <a:p>
            <a:pPr marL="457200" lvl="0" indent="-228600" algn="l" rtl="0">
              <a:lnSpc>
                <a:spcPct val="100000"/>
              </a:lnSpc>
              <a:spcBef>
                <a:spcPts val="560"/>
              </a:spcBef>
              <a:spcAft>
                <a:spcPts val="0"/>
              </a:spcAft>
              <a:buSzPts val="1820"/>
              <a:buNone/>
            </a:pPr>
            <a:endParaRPr sz="1800"/>
          </a:p>
          <a:p>
            <a:pPr marL="457200" lvl="0" indent="-344170" algn="l" rtl="0">
              <a:lnSpc>
                <a:spcPct val="100000"/>
              </a:lnSpc>
              <a:spcBef>
                <a:spcPts val="560"/>
              </a:spcBef>
              <a:spcAft>
                <a:spcPts val="0"/>
              </a:spcAft>
              <a:buSzPts val="1820"/>
              <a:buChar char="■"/>
            </a:pPr>
            <a:r>
              <a:rPr lang="en-US" sz="1800"/>
              <a:t>It has 100 members. Each state gets two members.</a:t>
            </a:r>
            <a:endParaRPr/>
          </a:p>
          <a:p>
            <a:pPr marL="113029" lvl="0" indent="0" algn="l" rtl="0">
              <a:lnSpc>
                <a:spcPct val="100000"/>
              </a:lnSpc>
              <a:spcBef>
                <a:spcPts val="560"/>
              </a:spcBef>
              <a:spcAft>
                <a:spcPts val="0"/>
              </a:spcAft>
              <a:buSzPts val="1820"/>
              <a:buNone/>
            </a:pPr>
            <a:r>
              <a:rPr lang="en-US" sz="1800"/>
              <a:t>-------------------------------------</a:t>
            </a:r>
            <a:endParaRPr/>
          </a:p>
          <a:p>
            <a:pPr marL="457200" lvl="0" indent="-344170" algn="l" rtl="0">
              <a:lnSpc>
                <a:spcPct val="100000"/>
              </a:lnSpc>
              <a:spcBef>
                <a:spcPts val="560"/>
              </a:spcBef>
              <a:spcAft>
                <a:spcPts val="0"/>
              </a:spcAft>
              <a:buSzPts val="1820"/>
              <a:buChar char="■"/>
            </a:pPr>
            <a:r>
              <a:rPr lang="en-US" sz="1800"/>
              <a:t>The House is the “lower house” of Congress.</a:t>
            </a:r>
            <a:endParaRPr/>
          </a:p>
          <a:p>
            <a:pPr marL="457200" lvl="0" indent="-344170" algn="l" rtl="0">
              <a:lnSpc>
                <a:spcPct val="100000"/>
              </a:lnSpc>
              <a:spcBef>
                <a:spcPts val="560"/>
              </a:spcBef>
              <a:spcAft>
                <a:spcPts val="0"/>
              </a:spcAft>
              <a:buSzPts val="1820"/>
              <a:buFont typeface="Arial"/>
              <a:buNone/>
            </a:pPr>
            <a:endParaRPr sz="1800"/>
          </a:p>
          <a:p>
            <a:pPr marL="457200" lvl="0" indent="-344170" algn="l" rtl="0">
              <a:lnSpc>
                <a:spcPct val="100000"/>
              </a:lnSpc>
              <a:spcBef>
                <a:spcPts val="560"/>
              </a:spcBef>
              <a:spcAft>
                <a:spcPts val="0"/>
              </a:spcAft>
              <a:buSzPts val="1820"/>
              <a:buChar char="■"/>
            </a:pPr>
            <a:r>
              <a:rPr lang="en-US" sz="1800"/>
              <a:t>The House has 435 members.</a:t>
            </a:r>
            <a:endParaRPr/>
          </a:p>
          <a:p>
            <a:pPr marL="457200" lvl="0" indent="-228600" algn="l" rtl="0">
              <a:lnSpc>
                <a:spcPct val="100000"/>
              </a:lnSpc>
              <a:spcBef>
                <a:spcPts val="560"/>
              </a:spcBef>
              <a:spcAft>
                <a:spcPts val="0"/>
              </a:spcAft>
              <a:buSzPts val="1820"/>
              <a:buNone/>
            </a:pPr>
            <a:endParaRPr sz="1800"/>
          </a:p>
          <a:p>
            <a:pPr marL="457200" lvl="0" indent="-344170" algn="l" rtl="0">
              <a:lnSpc>
                <a:spcPct val="100000"/>
              </a:lnSpc>
              <a:spcBef>
                <a:spcPts val="560"/>
              </a:spcBef>
              <a:spcAft>
                <a:spcPts val="0"/>
              </a:spcAft>
              <a:buSzPts val="1820"/>
              <a:buChar char="■"/>
            </a:pPr>
            <a:r>
              <a:rPr lang="en-US" sz="1800"/>
              <a:t>House membership is based on the population of each state.</a:t>
            </a:r>
            <a:endParaRPr/>
          </a:p>
          <a:p>
            <a:pPr marL="457200" lvl="0" indent="-228600" algn="l" rtl="0">
              <a:lnSpc>
                <a:spcPct val="100000"/>
              </a:lnSpc>
              <a:spcBef>
                <a:spcPts val="560"/>
              </a:spcBef>
              <a:spcAft>
                <a:spcPts val="0"/>
              </a:spcAft>
              <a:buSzPts val="1820"/>
              <a:buNone/>
            </a:pPr>
            <a:endParaRPr sz="1800"/>
          </a:p>
          <a:p>
            <a:pPr marL="457200" lvl="0" indent="-228600" algn="l" rtl="0">
              <a:lnSpc>
                <a:spcPct val="100000"/>
              </a:lnSpc>
              <a:spcBef>
                <a:spcPts val="560"/>
              </a:spcBef>
              <a:spcAft>
                <a:spcPts val="0"/>
              </a:spcAft>
              <a:buSzPts val="182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Executive Branch</a:t>
            </a:r>
            <a:endParaRPr/>
          </a:p>
        </p:txBody>
      </p:sp>
      <p:sp>
        <p:nvSpPr>
          <p:cNvPr id="201" name="Google Shape;201;p2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The Executive Branch is the President, Vice President, the Cabinet, executive departments, independent agencies, regulatory commissions, and others (federal bureaucracy).</a:t>
            </a:r>
            <a:endParaRPr/>
          </a:p>
          <a:p>
            <a:pPr marL="457200" lvl="0" indent="-228600" algn="l" rtl="0">
              <a:lnSpc>
                <a:spcPct val="100000"/>
              </a:lnSpc>
              <a:spcBef>
                <a:spcPts val="360"/>
              </a:spcBef>
              <a:spcAft>
                <a:spcPts val="0"/>
              </a:spcAft>
              <a:buSzPts val="1170"/>
              <a:buNone/>
            </a:pPr>
            <a:endParaRPr/>
          </a:p>
          <a:p>
            <a:pPr marL="457200" lvl="0" indent="-302895" algn="l" rtl="0">
              <a:lnSpc>
                <a:spcPct val="100000"/>
              </a:lnSpc>
              <a:spcBef>
                <a:spcPts val="360"/>
              </a:spcBef>
              <a:spcAft>
                <a:spcPts val="0"/>
              </a:spcAft>
              <a:buSzPts val="1170"/>
              <a:buChar char="■"/>
            </a:pPr>
            <a:r>
              <a:rPr lang="en-US"/>
              <a:t>The Executive Branch enforces the laws. They make sure the laws are followed.</a:t>
            </a:r>
            <a:endParaRPr/>
          </a:p>
          <a:p>
            <a:pPr marL="457200" lvl="0" indent="-228600" algn="l" rtl="0">
              <a:lnSpc>
                <a:spcPct val="100000"/>
              </a:lnSpc>
              <a:spcBef>
                <a:spcPts val="360"/>
              </a:spcBef>
              <a:spcAft>
                <a:spcPts val="0"/>
              </a:spcAft>
              <a:buSzPts val="117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Judicial Branch</a:t>
            </a:r>
            <a:endParaRPr/>
          </a:p>
        </p:txBody>
      </p:sp>
      <p:sp>
        <p:nvSpPr>
          <p:cNvPr id="207" name="Google Shape;207;p2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The Judicial Branch is the Supreme Court and the lower federal courts.</a:t>
            </a:r>
            <a:endParaRPr/>
          </a:p>
          <a:p>
            <a:pPr marL="457200" lvl="0" indent="-228600" algn="l" rtl="0">
              <a:lnSpc>
                <a:spcPct val="100000"/>
              </a:lnSpc>
              <a:spcBef>
                <a:spcPts val="360"/>
              </a:spcBef>
              <a:spcAft>
                <a:spcPts val="0"/>
              </a:spcAft>
              <a:buSzPts val="1170"/>
              <a:buNone/>
            </a:pPr>
            <a:endParaRPr/>
          </a:p>
          <a:p>
            <a:pPr marL="457200" lvl="0" indent="-302895" algn="l" rtl="0">
              <a:lnSpc>
                <a:spcPct val="100000"/>
              </a:lnSpc>
              <a:spcBef>
                <a:spcPts val="360"/>
              </a:spcBef>
              <a:spcAft>
                <a:spcPts val="0"/>
              </a:spcAft>
              <a:buSzPts val="1170"/>
              <a:buChar char="■"/>
            </a:pPr>
            <a:r>
              <a:rPr lang="en-US"/>
              <a:t>The Judicial Branch interprets the laws.</a:t>
            </a:r>
            <a:endParaRPr/>
          </a:p>
          <a:p>
            <a:pPr marL="457200" lvl="0" indent="-228600" algn="l" rtl="0">
              <a:lnSpc>
                <a:spcPct val="100000"/>
              </a:lnSpc>
              <a:spcBef>
                <a:spcPts val="360"/>
              </a:spcBef>
              <a:spcAft>
                <a:spcPts val="0"/>
              </a:spcAft>
              <a:buSzPts val="1170"/>
              <a:buNone/>
            </a:pPr>
            <a:endParaRPr/>
          </a:p>
        </p:txBody>
      </p:sp>
      <p:pic>
        <p:nvPicPr>
          <p:cNvPr id="208" name="Google Shape;208;p26" descr="http://images.slideplayer.com/13/4108271/slides/slide_2.jpg"/>
          <p:cNvPicPr preferRelativeResize="0"/>
          <p:nvPr/>
        </p:nvPicPr>
        <p:blipFill rotWithShape="1">
          <a:blip r:embed="rId3">
            <a:alphaModFix/>
          </a:blip>
          <a:srcRect/>
          <a:stretch/>
        </p:blipFill>
        <p:spPr>
          <a:xfrm>
            <a:off x="2744202" y="3865562"/>
            <a:ext cx="3655595" cy="26954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t>Where is the Separation of Powers found in the Constitution?</a:t>
            </a:r>
            <a:endParaRPr/>
          </a:p>
        </p:txBody>
      </p:sp>
      <p:sp>
        <p:nvSpPr>
          <p:cNvPr id="214" name="Google Shape;214;p27"/>
          <p:cNvSpPr txBox="1">
            <a:spLocks noGrp="1"/>
          </p:cNvSpPr>
          <p:nvPr>
            <p:ph type="body" idx="1"/>
          </p:nvPr>
        </p:nvSpPr>
        <p:spPr>
          <a:xfrm>
            <a:off x="457200" y="1600200"/>
            <a:ext cx="8229600" cy="4740442"/>
          </a:xfrm>
          <a:prstGeom prst="rect">
            <a:avLst/>
          </a:prstGeom>
          <a:noFill/>
          <a:ln>
            <a:noFill/>
          </a:ln>
        </p:spPr>
        <p:txBody>
          <a:bodyPr spcFirstLastPara="1" wrap="square" lIns="91425" tIns="45700" rIns="91425" bIns="45700" anchor="t" anchorCtr="0">
            <a:noAutofit/>
          </a:bodyPr>
          <a:lstStyle/>
          <a:p>
            <a:pPr marL="154305" lvl="0" indent="0" algn="l" rtl="0">
              <a:lnSpc>
                <a:spcPct val="100000"/>
              </a:lnSpc>
              <a:spcBef>
                <a:spcPts val="360"/>
              </a:spcBef>
              <a:spcAft>
                <a:spcPts val="0"/>
              </a:spcAft>
              <a:buSzPts val="1170"/>
              <a:buNone/>
            </a:pPr>
            <a:endParaRPr/>
          </a:p>
          <a:p>
            <a:pPr marL="154305" lvl="0" indent="0" algn="l" rtl="0">
              <a:lnSpc>
                <a:spcPct val="100000"/>
              </a:lnSpc>
              <a:spcBef>
                <a:spcPts val="360"/>
              </a:spcBef>
              <a:spcAft>
                <a:spcPts val="0"/>
              </a:spcAft>
              <a:buSzPts val="1170"/>
              <a:buNone/>
            </a:pPr>
            <a:endParaRPr/>
          </a:p>
          <a:p>
            <a:pPr marL="154305" lvl="0" indent="0" algn="l" rtl="0">
              <a:lnSpc>
                <a:spcPct val="100000"/>
              </a:lnSpc>
              <a:spcBef>
                <a:spcPts val="360"/>
              </a:spcBef>
              <a:spcAft>
                <a:spcPts val="0"/>
              </a:spcAft>
              <a:buSzPts val="1170"/>
              <a:buNone/>
            </a:pPr>
            <a:endParaRPr/>
          </a:p>
          <a:p>
            <a:pPr marL="154305" lvl="0" indent="0" algn="l" rtl="0">
              <a:lnSpc>
                <a:spcPct val="100000"/>
              </a:lnSpc>
              <a:spcBef>
                <a:spcPts val="360"/>
              </a:spcBef>
              <a:spcAft>
                <a:spcPts val="0"/>
              </a:spcAft>
              <a:buSzPts val="1170"/>
              <a:buNone/>
            </a:pPr>
            <a:endParaRPr/>
          </a:p>
          <a:p>
            <a:pPr marL="154305" lvl="0" indent="0" algn="l" rtl="0">
              <a:lnSpc>
                <a:spcPct val="100000"/>
              </a:lnSpc>
              <a:spcBef>
                <a:spcPts val="360"/>
              </a:spcBef>
              <a:spcAft>
                <a:spcPts val="0"/>
              </a:spcAft>
              <a:buSzPts val="1170"/>
              <a:buNone/>
            </a:pPr>
            <a:endParaRPr/>
          </a:p>
          <a:p>
            <a:pPr marL="154305" lvl="0" indent="0" algn="l" rtl="0">
              <a:lnSpc>
                <a:spcPct val="100000"/>
              </a:lnSpc>
              <a:spcBef>
                <a:spcPts val="360"/>
              </a:spcBef>
              <a:spcAft>
                <a:spcPts val="0"/>
              </a:spcAft>
              <a:buSzPts val="1170"/>
              <a:buNone/>
            </a:pPr>
            <a:endParaRPr/>
          </a:p>
          <a:p>
            <a:pPr marL="154305" lvl="0" indent="0" algn="l" rtl="0">
              <a:lnSpc>
                <a:spcPct val="100000"/>
              </a:lnSpc>
              <a:spcBef>
                <a:spcPts val="360"/>
              </a:spcBef>
              <a:spcAft>
                <a:spcPts val="0"/>
              </a:spcAft>
              <a:buSzPts val="1170"/>
              <a:buNone/>
            </a:pPr>
            <a:r>
              <a:rPr lang="en-US" sz="2800"/>
              <a:t>Separation of Powers is in Articles 1, 2, and 3 of the Constitution where each branch is given its roles and responsibilities.</a:t>
            </a:r>
            <a:endParaRPr/>
          </a:p>
          <a:p>
            <a:pPr marL="154305" lvl="0" indent="0" algn="l" rtl="0">
              <a:lnSpc>
                <a:spcPct val="100000"/>
              </a:lnSpc>
              <a:spcBef>
                <a:spcPts val="360"/>
              </a:spcBef>
              <a:spcAft>
                <a:spcPts val="0"/>
              </a:spcAft>
              <a:buSzPts val="1170"/>
              <a:buNone/>
            </a:pPr>
            <a:endParaRPr/>
          </a:p>
        </p:txBody>
      </p:sp>
      <p:pic>
        <p:nvPicPr>
          <p:cNvPr id="215" name="Google Shape;215;p27" descr="http://mrkash.com/activities/images/separationofpowers.jpg"/>
          <p:cNvPicPr preferRelativeResize="0"/>
          <p:nvPr/>
        </p:nvPicPr>
        <p:blipFill rotWithShape="1">
          <a:blip r:embed="rId3">
            <a:alphaModFix/>
          </a:blip>
          <a:srcRect/>
          <a:stretch/>
        </p:blipFill>
        <p:spPr>
          <a:xfrm>
            <a:off x="1600200" y="1600200"/>
            <a:ext cx="5751513" cy="304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idx="4294967295"/>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4400" b="0" i="0" u="none" strike="noStrike" cap="none">
                <a:solidFill>
                  <a:schemeClr val="lt2"/>
                </a:solidFill>
                <a:latin typeface="Arial"/>
                <a:ea typeface="Arial"/>
                <a:cs typeface="Arial"/>
                <a:sym typeface="Arial"/>
              </a:rPr>
              <a:t>Checks and Balances</a:t>
            </a:r>
            <a:endParaRPr/>
          </a:p>
        </p:txBody>
      </p:sp>
      <p:sp>
        <p:nvSpPr>
          <p:cNvPr id="221" name="Google Shape;221;p28"/>
          <p:cNvSpPr txBox="1">
            <a:spLocks noGrp="1"/>
          </p:cNvSpPr>
          <p:nvPr>
            <p:ph type="body" idx="4294967295"/>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080"/>
              <a:buFont typeface="Noto Sans Symbols"/>
              <a:buChar char="■"/>
            </a:pPr>
            <a:r>
              <a:rPr lang="en-US" sz="3200" b="0" i="0" u="none">
                <a:solidFill>
                  <a:schemeClr val="lt1"/>
                </a:solidFill>
                <a:latin typeface="Tahoma"/>
                <a:ea typeface="Tahoma"/>
                <a:cs typeface="Tahoma"/>
                <a:sym typeface="Tahoma"/>
              </a:rPr>
              <a:t>System of overlapping the powers of the legislative, executive, and judicial branches to permit each branch to check the actions of the others</a:t>
            </a:r>
            <a:endParaRPr/>
          </a:p>
        </p:txBody>
      </p:sp>
      <p:pic>
        <p:nvPicPr>
          <p:cNvPr id="222" name="Google Shape;222;p28" descr="checks and balances 2.gif"/>
          <p:cNvPicPr preferRelativeResize="0"/>
          <p:nvPr/>
        </p:nvPicPr>
        <p:blipFill rotWithShape="1">
          <a:blip r:embed="rId3">
            <a:alphaModFix/>
          </a:blip>
          <a:srcRect/>
          <a:stretch/>
        </p:blipFill>
        <p:spPr>
          <a:xfrm>
            <a:off x="5543550" y="3429000"/>
            <a:ext cx="3143250" cy="30078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Checks and Balances</a:t>
            </a:r>
            <a:endParaRPr/>
          </a:p>
        </p:txBody>
      </p:sp>
      <p:sp>
        <p:nvSpPr>
          <p:cNvPr id="228" name="Google Shape;228;p2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Each of the 3 branches of government has some control, or check, on the other 2 branches.</a:t>
            </a:r>
            <a:endParaRPr/>
          </a:p>
          <a:p>
            <a:pPr marL="457200" lvl="0" indent="-228600" algn="l" rtl="0">
              <a:lnSpc>
                <a:spcPct val="100000"/>
              </a:lnSpc>
              <a:spcBef>
                <a:spcPts val="360"/>
              </a:spcBef>
              <a:spcAft>
                <a:spcPts val="0"/>
              </a:spcAft>
              <a:buSzPts val="1170"/>
              <a:buNone/>
            </a:pPr>
            <a:endParaRPr/>
          </a:p>
          <a:p>
            <a:pPr marL="457200" lvl="0" indent="-302895" algn="l" rtl="0">
              <a:lnSpc>
                <a:spcPct val="100000"/>
              </a:lnSpc>
              <a:spcBef>
                <a:spcPts val="360"/>
              </a:spcBef>
              <a:spcAft>
                <a:spcPts val="0"/>
              </a:spcAft>
              <a:buSzPts val="1170"/>
              <a:buChar char="■"/>
            </a:pPr>
            <a:r>
              <a:rPr lang="en-US"/>
              <a:t>Example – Federal judges are nominated by the President, but have to be approved by Congress.</a:t>
            </a:r>
            <a:endParaRPr/>
          </a:p>
          <a:p>
            <a:pPr marL="457200" lvl="0" indent="-228600" algn="l" rtl="0">
              <a:lnSpc>
                <a:spcPct val="100000"/>
              </a:lnSpc>
              <a:spcBef>
                <a:spcPts val="360"/>
              </a:spcBef>
              <a:spcAft>
                <a:spcPts val="0"/>
              </a:spcAft>
              <a:buSzPts val="117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457200" y="168442"/>
            <a:ext cx="8229600" cy="74595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400"/>
              <a:t>Checks and Balances</a:t>
            </a:r>
            <a:endParaRPr/>
          </a:p>
        </p:txBody>
      </p:sp>
      <p:sp>
        <p:nvSpPr>
          <p:cNvPr id="234" name="Google Shape;234;p3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Checks and Balances are found in Articles 1, 2, and 3 of the Constitution. Where each branch is given power over the others.</a:t>
            </a:r>
            <a:endParaRPr/>
          </a:p>
          <a:p>
            <a:pPr marL="457200" lvl="0" indent="-228600" algn="l" rtl="0">
              <a:lnSpc>
                <a:spcPct val="100000"/>
              </a:lnSpc>
              <a:spcBef>
                <a:spcPts val="360"/>
              </a:spcBef>
              <a:spcAft>
                <a:spcPts val="0"/>
              </a:spcAft>
              <a:buSzPts val="1170"/>
              <a:buNone/>
            </a:pPr>
            <a:endParaRPr/>
          </a:p>
        </p:txBody>
      </p:sp>
      <p:pic>
        <p:nvPicPr>
          <p:cNvPr id="235" name="Google Shape;235;p30" descr="http://www.studiesweekly.com/online/images/pubimages/133/1201/checks%20and%20balances.jpg">
            <a:hlinkClick r:id="rId3"/>
          </p:cNvPr>
          <p:cNvPicPr preferRelativeResize="0"/>
          <p:nvPr/>
        </p:nvPicPr>
        <p:blipFill rotWithShape="1">
          <a:blip r:embed="rId4">
            <a:alphaModFix/>
          </a:blip>
          <a:srcRect/>
          <a:stretch/>
        </p:blipFill>
        <p:spPr>
          <a:xfrm>
            <a:off x="288758" y="811297"/>
            <a:ext cx="8566484" cy="57270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Warm UP</a:t>
            </a:r>
            <a:endParaRPr/>
          </a:p>
        </p:txBody>
      </p:sp>
      <p:sp>
        <p:nvSpPr>
          <p:cNvPr id="121" name="Google Shape;121;p1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Based on our discussions to date, what do you suggest are the core values of the American democratic republic?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t>Where are Checks and Balances found in the Constitution?</a:t>
            </a:r>
            <a:endParaRPr/>
          </a:p>
        </p:txBody>
      </p:sp>
      <p:sp>
        <p:nvSpPr>
          <p:cNvPr id="241" name="Google Shape;241;p31"/>
          <p:cNvSpPr txBox="1">
            <a:spLocks noGrp="1"/>
          </p:cNvSpPr>
          <p:nvPr>
            <p:ph type="body" idx="1"/>
          </p:nvPr>
        </p:nvSpPr>
        <p:spPr>
          <a:xfrm>
            <a:off x="457200" y="2177716"/>
            <a:ext cx="8229600" cy="3953209"/>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Checks and Balances are found in Articles 1, 2, and 3 of the Constitution. Where each branch is given power over the others.</a:t>
            </a:r>
            <a:endParaRPr/>
          </a:p>
          <a:p>
            <a:pPr marL="457200" lvl="0" indent="-228600" algn="l" rtl="0">
              <a:lnSpc>
                <a:spcPct val="100000"/>
              </a:lnSpc>
              <a:spcBef>
                <a:spcPts val="360"/>
              </a:spcBef>
              <a:spcAft>
                <a:spcPts val="0"/>
              </a:spcAft>
              <a:buSzPts val="117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idx="4294967295"/>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4400" b="0" i="0" u="none" strike="noStrike" cap="none">
                <a:solidFill>
                  <a:schemeClr val="lt2"/>
                </a:solidFill>
                <a:latin typeface="Arial"/>
                <a:ea typeface="Arial"/>
                <a:cs typeface="Arial"/>
                <a:sym typeface="Arial"/>
              </a:rPr>
              <a:t>Federalism</a:t>
            </a:r>
            <a:endParaRPr/>
          </a:p>
        </p:txBody>
      </p:sp>
      <p:sp>
        <p:nvSpPr>
          <p:cNvPr id="247" name="Google Shape;247;p32"/>
          <p:cNvSpPr txBox="1">
            <a:spLocks noGrp="1"/>
          </p:cNvSpPr>
          <p:nvPr>
            <p:ph type="body" idx="4294967295"/>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080"/>
              <a:buFont typeface="Noto Sans Symbols"/>
              <a:buChar char="■"/>
            </a:pPr>
            <a:r>
              <a:rPr lang="en-US" sz="2800" b="0" i="0" u="none">
                <a:solidFill>
                  <a:schemeClr val="lt1"/>
                </a:solidFill>
                <a:latin typeface="Tahoma"/>
                <a:ea typeface="Tahoma"/>
                <a:cs typeface="Tahoma"/>
                <a:sym typeface="Tahoma"/>
              </a:rPr>
              <a:t>A system of government in which a written constitution divides power between a central, or national, government and several regional, or state, governments</a:t>
            </a:r>
            <a:endParaRPr/>
          </a:p>
          <a:p>
            <a:pPr marL="342900" marR="0" lvl="0" indent="-210820" algn="l" rtl="0">
              <a:lnSpc>
                <a:spcPct val="100000"/>
              </a:lnSpc>
              <a:spcBef>
                <a:spcPts val="0"/>
              </a:spcBef>
              <a:spcAft>
                <a:spcPts val="0"/>
              </a:spcAft>
              <a:buClr>
                <a:schemeClr val="hlink"/>
              </a:buClr>
              <a:buSzPts val="2080"/>
              <a:buFont typeface="Noto Sans Symbols"/>
              <a:buNone/>
            </a:pPr>
            <a:endParaRPr sz="2800" b="0" i="0" u="none">
              <a:solidFill>
                <a:schemeClr val="lt1"/>
              </a:solidFill>
              <a:latin typeface="Tahoma"/>
              <a:ea typeface="Tahoma"/>
              <a:cs typeface="Tahoma"/>
              <a:sym typeface="Tahoma"/>
            </a:endParaRPr>
          </a:p>
          <a:p>
            <a:pPr marL="342900" marR="0" lvl="0" indent="-342900" algn="l" rtl="0">
              <a:lnSpc>
                <a:spcPct val="100000"/>
              </a:lnSpc>
              <a:spcBef>
                <a:spcPts val="0"/>
              </a:spcBef>
              <a:spcAft>
                <a:spcPts val="0"/>
              </a:spcAft>
              <a:buClr>
                <a:schemeClr val="hlink"/>
              </a:buClr>
              <a:buSzPts val="2080"/>
              <a:buFont typeface="Noto Sans Symbols"/>
              <a:buChar char="■"/>
            </a:pPr>
            <a:r>
              <a:rPr lang="en-US" sz="2800"/>
              <a:t>Some powers are reserved to </a:t>
            </a:r>
            <a:endParaRPr/>
          </a:p>
          <a:p>
            <a:pPr marL="0" marR="0" lvl="0" indent="0" algn="l" rtl="0">
              <a:lnSpc>
                <a:spcPct val="100000"/>
              </a:lnSpc>
              <a:spcBef>
                <a:spcPts val="0"/>
              </a:spcBef>
              <a:spcAft>
                <a:spcPts val="0"/>
              </a:spcAft>
              <a:buClr>
                <a:schemeClr val="hlink"/>
              </a:buClr>
              <a:buSzPts val="2080"/>
              <a:buNone/>
            </a:pPr>
            <a:r>
              <a:rPr lang="en-US" sz="2800"/>
              <a:t>   the Federal government, some </a:t>
            </a:r>
            <a:endParaRPr/>
          </a:p>
          <a:p>
            <a:pPr marL="0" marR="0" lvl="0" indent="0" algn="l" rtl="0">
              <a:lnSpc>
                <a:spcPct val="100000"/>
              </a:lnSpc>
              <a:spcBef>
                <a:spcPts val="0"/>
              </a:spcBef>
              <a:spcAft>
                <a:spcPts val="0"/>
              </a:spcAft>
              <a:buClr>
                <a:schemeClr val="hlink"/>
              </a:buClr>
              <a:buSzPts val="2080"/>
              <a:buNone/>
            </a:pPr>
            <a:r>
              <a:rPr lang="en-US" sz="2800"/>
              <a:t>   are given to the States, and </a:t>
            </a:r>
            <a:endParaRPr/>
          </a:p>
          <a:p>
            <a:pPr marL="0" marR="0" lvl="0" indent="0" algn="l" rtl="0">
              <a:lnSpc>
                <a:spcPct val="100000"/>
              </a:lnSpc>
              <a:spcBef>
                <a:spcPts val="0"/>
              </a:spcBef>
              <a:spcAft>
                <a:spcPts val="0"/>
              </a:spcAft>
              <a:buClr>
                <a:schemeClr val="hlink"/>
              </a:buClr>
              <a:buSzPts val="2080"/>
              <a:buNone/>
            </a:pPr>
            <a:r>
              <a:rPr lang="en-US" sz="2800"/>
              <a:t>   some are concurrent or </a:t>
            </a:r>
            <a:endParaRPr/>
          </a:p>
          <a:p>
            <a:pPr marL="0" marR="0" lvl="0" indent="0" algn="l" rtl="0">
              <a:lnSpc>
                <a:spcPct val="100000"/>
              </a:lnSpc>
              <a:spcBef>
                <a:spcPts val="0"/>
              </a:spcBef>
              <a:spcAft>
                <a:spcPts val="0"/>
              </a:spcAft>
              <a:buClr>
                <a:schemeClr val="hlink"/>
              </a:buClr>
              <a:buSzPts val="2080"/>
              <a:buNone/>
            </a:pPr>
            <a:r>
              <a:rPr lang="en-US" sz="2800"/>
              <a:t>   shared!</a:t>
            </a:r>
            <a:endParaRPr sz="2800"/>
          </a:p>
        </p:txBody>
      </p:sp>
      <p:pic>
        <p:nvPicPr>
          <p:cNvPr id="248" name="Google Shape;248;p32" descr="37_q"/>
          <p:cNvPicPr preferRelativeResize="0"/>
          <p:nvPr/>
        </p:nvPicPr>
        <p:blipFill rotWithShape="1">
          <a:blip r:embed="rId3">
            <a:alphaModFix/>
          </a:blip>
          <a:srcRect/>
          <a:stretch/>
        </p:blipFill>
        <p:spPr>
          <a:xfrm>
            <a:off x="5777163" y="3446798"/>
            <a:ext cx="3509211" cy="286351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457200" y="277812"/>
            <a:ext cx="8229600" cy="5884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800"/>
              <a:t>Federalism</a:t>
            </a:r>
            <a:endParaRPr/>
          </a:p>
        </p:txBody>
      </p:sp>
      <p:sp>
        <p:nvSpPr>
          <p:cNvPr id="254" name="Google Shape;254;p3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360"/>
              </a:spcBef>
              <a:spcAft>
                <a:spcPts val="0"/>
              </a:spcAft>
              <a:buSzPts val="1170"/>
              <a:buNone/>
            </a:pPr>
            <a:endParaRPr/>
          </a:p>
        </p:txBody>
      </p:sp>
      <p:pic>
        <p:nvPicPr>
          <p:cNvPr id="255" name="Google Shape;255;p33" descr="http://api.ning.com/files/327lHfjgBWxh8dHR8-kQvUNXXv75*HJdtvNcAsGTD0zU-cmviIKtcp6mVf2UX68f6S8ntdCKU7W9z17jbBGI5xKts1jgBaJh/Federalism_thumb_1.png">
            <a:hlinkClick r:id="rId3"/>
          </p:cNvPr>
          <p:cNvPicPr preferRelativeResize="0"/>
          <p:nvPr/>
        </p:nvPicPr>
        <p:blipFill rotWithShape="1">
          <a:blip r:embed="rId4">
            <a:alphaModFix/>
          </a:blip>
          <a:srcRect/>
          <a:stretch/>
        </p:blipFill>
        <p:spPr>
          <a:xfrm>
            <a:off x="280695" y="830179"/>
            <a:ext cx="8582609" cy="575000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457200" y="277812"/>
            <a:ext cx="8229600" cy="13223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Where is Federalism found in the Constitution?</a:t>
            </a:r>
            <a:endParaRPr/>
          </a:p>
        </p:txBody>
      </p:sp>
      <p:sp>
        <p:nvSpPr>
          <p:cNvPr id="261" name="Google Shape;261;p34"/>
          <p:cNvSpPr txBox="1">
            <a:spLocks noGrp="1"/>
          </p:cNvSpPr>
          <p:nvPr>
            <p:ph type="body" idx="1"/>
          </p:nvPr>
        </p:nvSpPr>
        <p:spPr>
          <a:xfrm>
            <a:off x="457200" y="1888958"/>
            <a:ext cx="8229600" cy="4241967"/>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The 10</a:t>
            </a:r>
            <a:r>
              <a:rPr lang="en-US" baseline="30000"/>
              <a:t>th</a:t>
            </a:r>
            <a:r>
              <a:rPr lang="en-US"/>
              <a:t> amendment</a:t>
            </a:r>
            <a:endParaRPr/>
          </a:p>
          <a:p>
            <a:pPr marL="154305" lvl="0" indent="0" algn="l" rtl="0">
              <a:lnSpc>
                <a:spcPct val="100000"/>
              </a:lnSpc>
              <a:spcBef>
                <a:spcPts val="360"/>
              </a:spcBef>
              <a:spcAft>
                <a:spcPts val="0"/>
              </a:spcAft>
              <a:buSzPts val="1170"/>
              <a:buNone/>
            </a:pPr>
            <a:r>
              <a:rPr lang="en-US"/>
              <a:t>   is called the federalism </a:t>
            </a:r>
            <a:endParaRPr/>
          </a:p>
          <a:p>
            <a:pPr marL="154305" lvl="0" indent="0" algn="l" rtl="0">
              <a:lnSpc>
                <a:spcPct val="100000"/>
              </a:lnSpc>
              <a:spcBef>
                <a:spcPts val="360"/>
              </a:spcBef>
              <a:spcAft>
                <a:spcPts val="0"/>
              </a:spcAft>
              <a:buSzPts val="1170"/>
              <a:buNone/>
            </a:pPr>
            <a:r>
              <a:rPr lang="en-US"/>
              <a:t>   amendment.</a:t>
            </a:r>
            <a:endParaRPr/>
          </a:p>
          <a:p>
            <a:pPr marL="457200" lvl="0" indent="-228600" algn="l" rtl="0">
              <a:lnSpc>
                <a:spcPct val="100000"/>
              </a:lnSpc>
              <a:spcBef>
                <a:spcPts val="360"/>
              </a:spcBef>
              <a:spcAft>
                <a:spcPts val="0"/>
              </a:spcAft>
              <a:buSzPts val="1170"/>
              <a:buNone/>
            </a:pPr>
            <a:endParaRPr/>
          </a:p>
          <a:p>
            <a:pPr marL="457200" lvl="0" indent="-302895" algn="l" rtl="0">
              <a:lnSpc>
                <a:spcPct val="100000"/>
              </a:lnSpc>
              <a:spcBef>
                <a:spcPts val="360"/>
              </a:spcBef>
              <a:spcAft>
                <a:spcPts val="0"/>
              </a:spcAft>
              <a:buSzPts val="1170"/>
              <a:buChar char="■"/>
            </a:pPr>
            <a:r>
              <a:rPr lang="en-US"/>
              <a:t>Article 4 explains </a:t>
            </a:r>
            <a:endParaRPr/>
          </a:p>
          <a:p>
            <a:pPr marL="154305" lvl="0" indent="0" algn="l" rtl="0">
              <a:lnSpc>
                <a:spcPct val="100000"/>
              </a:lnSpc>
              <a:spcBef>
                <a:spcPts val="360"/>
              </a:spcBef>
              <a:spcAft>
                <a:spcPts val="0"/>
              </a:spcAft>
              <a:buSzPts val="1170"/>
              <a:buNone/>
            </a:pPr>
            <a:r>
              <a:rPr lang="en-US"/>
              <a:t>   how federalism </a:t>
            </a:r>
            <a:endParaRPr/>
          </a:p>
          <a:p>
            <a:pPr marL="154305" lvl="0" indent="0" algn="l" rtl="0">
              <a:lnSpc>
                <a:spcPct val="100000"/>
              </a:lnSpc>
              <a:spcBef>
                <a:spcPts val="360"/>
              </a:spcBef>
              <a:spcAft>
                <a:spcPts val="0"/>
              </a:spcAft>
              <a:buSzPts val="1170"/>
              <a:buNone/>
            </a:pPr>
            <a:r>
              <a:rPr lang="en-US"/>
              <a:t>   works.</a:t>
            </a:r>
            <a:endParaRPr/>
          </a:p>
          <a:p>
            <a:pPr marL="457200" lvl="0" indent="-228600" algn="l" rtl="0">
              <a:lnSpc>
                <a:spcPct val="100000"/>
              </a:lnSpc>
              <a:spcBef>
                <a:spcPts val="360"/>
              </a:spcBef>
              <a:spcAft>
                <a:spcPts val="0"/>
              </a:spcAft>
              <a:buSzPts val="1170"/>
              <a:buNone/>
            </a:pPr>
            <a:endParaRPr/>
          </a:p>
        </p:txBody>
      </p:sp>
      <p:pic>
        <p:nvPicPr>
          <p:cNvPr id="262" name="Google Shape;262;p34" descr="federalism 2.png"/>
          <p:cNvPicPr preferRelativeResize="0"/>
          <p:nvPr/>
        </p:nvPicPr>
        <p:blipFill rotWithShape="1">
          <a:blip r:embed="rId3">
            <a:alphaModFix/>
          </a:blip>
          <a:srcRect/>
          <a:stretch/>
        </p:blipFill>
        <p:spPr>
          <a:xfrm>
            <a:off x="5334000" y="1800141"/>
            <a:ext cx="3810000" cy="4419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idx="4294967295"/>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4400" b="0" i="0" u="none" strike="noStrike" cap="none">
                <a:solidFill>
                  <a:schemeClr val="lt2"/>
                </a:solidFill>
                <a:latin typeface="Arial"/>
                <a:ea typeface="Arial"/>
                <a:cs typeface="Arial"/>
                <a:sym typeface="Arial"/>
              </a:rPr>
              <a:t>Judicial Review</a:t>
            </a:r>
            <a:endParaRPr/>
          </a:p>
        </p:txBody>
      </p:sp>
      <p:sp>
        <p:nvSpPr>
          <p:cNvPr id="268" name="Google Shape;268;p35"/>
          <p:cNvSpPr txBox="1">
            <a:spLocks noGrp="1"/>
          </p:cNvSpPr>
          <p:nvPr>
            <p:ph type="body" idx="4294967295"/>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80"/>
              <a:buChar char="■"/>
            </a:pPr>
            <a:r>
              <a:rPr lang="en-US" sz="3000" b="0" i="0" u="none">
                <a:solidFill>
                  <a:schemeClr val="lt1"/>
                </a:solidFill>
                <a:latin typeface="Tahoma"/>
                <a:ea typeface="Tahoma"/>
                <a:cs typeface="Tahoma"/>
                <a:sym typeface="Tahoma"/>
              </a:rPr>
              <a:t>The powers of a court to determine the constitutionality of a governmental action.</a:t>
            </a:r>
            <a:r>
              <a:rPr lang="en-US" sz="3000"/>
              <a:t> Judges can declare a law unconstitutional and stop laws that have already passed. </a:t>
            </a:r>
            <a:endParaRPr sz="3000"/>
          </a:p>
        </p:txBody>
      </p:sp>
      <p:pic>
        <p:nvPicPr>
          <p:cNvPr id="269" name="Google Shape;269;p35" descr="j_check_l"/>
          <p:cNvPicPr preferRelativeResize="0"/>
          <p:nvPr/>
        </p:nvPicPr>
        <p:blipFill rotWithShape="1">
          <a:blip r:embed="rId3">
            <a:alphaModFix/>
          </a:blip>
          <a:srcRect/>
          <a:stretch/>
        </p:blipFill>
        <p:spPr>
          <a:xfrm>
            <a:off x="3525252" y="3713163"/>
            <a:ext cx="2895600" cy="2867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457200" y="397042"/>
            <a:ext cx="8229600" cy="135956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t>Where is Judicial Review found in the Constitution?</a:t>
            </a:r>
            <a:br>
              <a:rPr lang="en-US"/>
            </a:br>
            <a:endParaRPr/>
          </a:p>
        </p:txBody>
      </p:sp>
      <p:sp>
        <p:nvSpPr>
          <p:cNvPr id="275" name="Google Shape;275;p36"/>
          <p:cNvSpPr txBox="1">
            <a:spLocks noGrp="1"/>
          </p:cNvSpPr>
          <p:nvPr>
            <p:ph type="body" idx="1"/>
          </p:nvPr>
        </p:nvSpPr>
        <p:spPr>
          <a:xfrm>
            <a:off x="457200" y="1672389"/>
            <a:ext cx="8229600" cy="4458536"/>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It isn’t! This power comes from a Supreme Court Case – Marbury v. Madison, 1803</a:t>
            </a:r>
            <a:endParaRPr/>
          </a:p>
          <a:p>
            <a:pPr marL="457200" lvl="0" indent="-228600" algn="l" rtl="0">
              <a:lnSpc>
                <a:spcPct val="100000"/>
              </a:lnSpc>
              <a:spcBef>
                <a:spcPts val="360"/>
              </a:spcBef>
              <a:spcAft>
                <a:spcPts val="0"/>
              </a:spcAft>
              <a:buSzPts val="1170"/>
              <a:buNone/>
            </a:pPr>
            <a:endParaRPr/>
          </a:p>
        </p:txBody>
      </p:sp>
      <p:pic>
        <p:nvPicPr>
          <p:cNvPr id="276" name="Google Shape;276;p36" descr="http://www.mining.com/wp-content/uploads/2014/03/judicial-review.jpg"/>
          <p:cNvPicPr preferRelativeResize="0"/>
          <p:nvPr/>
        </p:nvPicPr>
        <p:blipFill rotWithShape="1">
          <a:blip r:embed="rId3">
            <a:alphaModFix/>
          </a:blip>
          <a:srcRect/>
          <a:stretch/>
        </p:blipFill>
        <p:spPr>
          <a:xfrm>
            <a:off x="4209047" y="2959100"/>
            <a:ext cx="3810000" cy="3171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t>Underlying democratic concepts...</a:t>
            </a:r>
            <a:endParaRPr sz="4000"/>
          </a:p>
        </p:txBody>
      </p:sp>
      <p:sp>
        <p:nvSpPr>
          <p:cNvPr id="282" name="Google Shape;282;p3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360"/>
              </a:spcBef>
              <a:spcAft>
                <a:spcPts val="0"/>
              </a:spcAft>
              <a:buSzPts val="1170"/>
              <a:buNone/>
            </a:pPr>
            <a:r>
              <a:rPr lang="en-US"/>
              <a:t>A democratic government needs to be based on </a:t>
            </a:r>
            <a:r>
              <a:rPr lang="en-US">
                <a:solidFill>
                  <a:srgbClr val="FFCC66"/>
                </a:solidFill>
              </a:rPr>
              <a:t>MAJORITY RULE</a:t>
            </a:r>
            <a:r>
              <a:rPr lang="en-US"/>
              <a:t> but it must also take action to respect the </a:t>
            </a:r>
            <a:r>
              <a:rPr lang="en-US">
                <a:solidFill>
                  <a:srgbClr val="FFCC66"/>
                </a:solidFill>
              </a:rPr>
              <a:t>RIGHTS AND VOICES OF THE MINORITY.</a:t>
            </a:r>
            <a:endParaRPr>
              <a:solidFill>
                <a:srgbClr val="FFCC66"/>
              </a:solidFill>
            </a:endParaRPr>
          </a:p>
          <a:p>
            <a:pPr marL="228600" lvl="0" indent="0" algn="l" rtl="0">
              <a:lnSpc>
                <a:spcPct val="100000"/>
              </a:lnSpc>
              <a:spcBef>
                <a:spcPts val="360"/>
              </a:spcBef>
              <a:spcAft>
                <a:spcPts val="0"/>
              </a:spcAft>
              <a:buSzPts val="1170"/>
              <a:buNone/>
            </a:pPr>
            <a:endParaRPr>
              <a:solidFill>
                <a:srgbClr val="FFCC66"/>
              </a:solidFill>
            </a:endParaRPr>
          </a:p>
          <a:p>
            <a:pPr marL="228600" lvl="0" indent="0" algn="l" rtl="0">
              <a:lnSpc>
                <a:spcPct val="100000"/>
              </a:lnSpc>
              <a:spcBef>
                <a:spcPts val="360"/>
              </a:spcBef>
              <a:spcAft>
                <a:spcPts val="0"/>
              </a:spcAft>
              <a:buSzPts val="1170"/>
              <a:buNone/>
            </a:pPr>
            <a:r>
              <a:rPr lang="en-US">
                <a:solidFill>
                  <a:srgbClr val="FFFFFF"/>
                </a:solidFill>
              </a:rPr>
              <a:t>INQUIRY ASSIGNMENT</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457200" y="277812"/>
            <a:ext cx="8229600" cy="144270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How do these ideals guide our government?</a:t>
            </a:r>
            <a:endParaRPr/>
          </a:p>
        </p:txBody>
      </p:sp>
      <p:sp>
        <p:nvSpPr>
          <p:cNvPr id="127" name="Google Shape;127;p14"/>
          <p:cNvSpPr txBox="1">
            <a:spLocks noGrp="1"/>
          </p:cNvSpPr>
          <p:nvPr>
            <p:ph type="body" idx="1"/>
          </p:nvPr>
        </p:nvSpPr>
        <p:spPr>
          <a:xfrm>
            <a:off x="457200" y="1985211"/>
            <a:ext cx="8229600" cy="4145714"/>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Principles guide the Constitution, just as principles guide people.</a:t>
            </a:r>
            <a:endParaRPr/>
          </a:p>
          <a:p>
            <a:pPr marL="457200" lvl="0" indent="-228600" algn="l" rtl="0">
              <a:lnSpc>
                <a:spcPct val="100000"/>
              </a:lnSpc>
              <a:spcBef>
                <a:spcPts val="360"/>
              </a:spcBef>
              <a:spcAft>
                <a:spcPts val="0"/>
              </a:spcAft>
              <a:buSzPts val="1170"/>
              <a:buNone/>
            </a:pPr>
            <a:endParaRPr/>
          </a:p>
          <a:p>
            <a:pPr marL="457200" lvl="0" indent="-302895" algn="l" rtl="0">
              <a:lnSpc>
                <a:spcPct val="100000"/>
              </a:lnSpc>
              <a:spcBef>
                <a:spcPts val="360"/>
              </a:spcBef>
              <a:spcAft>
                <a:spcPts val="0"/>
              </a:spcAft>
              <a:buSzPts val="1170"/>
              <a:buChar char="■"/>
            </a:pPr>
            <a:r>
              <a:rPr lang="en-US"/>
              <a:t>Principles are the values and beliefs of the country and help us make decisions.</a:t>
            </a:r>
            <a:endParaRPr/>
          </a:p>
          <a:p>
            <a:pPr marL="457200" lvl="0" indent="-228600" algn="l" rtl="0">
              <a:lnSpc>
                <a:spcPct val="100000"/>
              </a:lnSpc>
              <a:spcBef>
                <a:spcPts val="360"/>
              </a:spcBef>
              <a:spcAft>
                <a:spcPts val="0"/>
              </a:spcAft>
              <a:buSzPts val="117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title" idx="4294967295"/>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4400" b="0" i="0" u="none" strike="noStrike" cap="none">
                <a:solidFill>
                  <a:schemeClr val="lt2"/>
                </a:solidFill>
                <a:latin typeface="Arial"/>
                <a:ea typeface="Arial"/>
                <a:cs typeface="Arial"/>
                <a:sym typeface="Arial"/>
              </a:rPr>
              <a:t>Popular Sovereignty</a:t>
            </a:r>
            <a:endParaRPr/>
          </a:p>
        </p:txBody>
      </p:sp>
      <p:sp>
        <p:nvSpPr>
          <p:cNvPr id="133" name="Google Shape;133;p15"/>
          <p:cNvSpPr txBox="1">
            <a:spLocks noGrp="1"/>
          </p:cNvSpPr>
          <p:nvPr>
            <p:ph type="body" idx="4294967295"/>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080"/>
              <a:buFont typeface="Noto Sans Symbols"/>
              <a:buChar char="■"/>
            </a:pPr>
            <a:r>
              <a:rPr lang="en-US" sz="3200" b="0" i="0" u="none">
                <a:solidFill>
                  <a:schemeClr val="lt1"/>
                </a:solidFill>
                <a:latin typeface="Tahoma"/>
                <a:ea typeface="Tahoma"/>
                <a:cs typeface="Tahoma"/>
                <a:sym typeface="Tahoma"/>
              </a:rPr>
              <a:t>Basic principle of the American system of government which asserts that the people are the source of any and all governmental power, and government can exist only with </a:t>
            </a:r>
            <a:r>
              <a:rPr lang="en-US" sz="3200" b="1" i="0" u="sng">
                <a:solidFill>
                  <a:schemeClr val="lt1"/>
                </a:solidFill>
                <a:latin typeface="Tahoma"/>
                <a:ea typeface="Tahoma"/>
                <a:cs typeface="Tahoma"/>
                <a:sym typeface="Tahoma"/>
              </a:rPr>
              <a:t>the consent of the governed</a:t>
            </a:r>
            <a:endParaRPr/>
          </a:p>
        </p:txBody>
      </p:sp>
      <p:pic>
        <p:nvPicPr>
          <p:cNvPr id="134" name="Google Shape;134;p15" descr="wethepeople"/>
          <p:cNvPicPr preferRelativeResize="0"/>
          <p:nvPr/>
        </p:nvPicPr>
        <p:blipFill rotWithShape="1">
          <a:blip r:embed="rId3">
            <a:alphaModFix/>
          </a:blip>
          <a:srcRect/>
          <a:stretch/>
        </p:blipFill>
        <p:spPr>
          <a:xfrm>
            <a:off x="1600200" y="5029200"/>
            <a:ext cx="5715000" cy="142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Popular Sovereignty</a:t>
            </a:r>
            <a:endParaRPr/>
          </a:p>
        </p:txBody>
      </p:sp>
      <p:sp>
        <p:nvSpPr>
          <p:cNvPr id="140" name="Google Shape;140;p16"/>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457200" lvl="0" indent="-344170" algn="l" rtl="0">
              <a:lnSpc>
                <a:spcPct val="100000"/>
              </a:lnSpc>
              <a:spcBef>
                <a:spcPts val="560"/>
              </a:spcBef>
              <a:spcAft>
                <a:spcPts val="0"/>
              </a:spcAft>
              <a:buSzPts val="1820"/>
              <a:buChar char="■"/>
            </a:pPr>
            <a:r>
              <a:rPr lang="en-US" sz="2200"/>
              <a:t>Popular Sovereignty means the government is controlled by the people.</a:t>
            </a:r>
            <a:endParaRPr/>
          </a:p>
          <a:p>
            <a:pPr marL="457200" lvl="0" indent="-228600" algn="l" rtl="0">
              <a:lnSpc>
                <a:spcPct val="100000"/>
              </a:lnSpc>
              <a:spcBef>
                <a:spcPts val="560"/>
              </a:spcBef>
              <a:spcAft>
                <a:spcPts val="0"/>
              </a:spcAft>
              <a:buSzPts val="1820"/>
              <a:buNone/>
            </a:pPr>
            <a:endParaRPr sz="2200"/>
          </a:p>
          <a:p>
            <a:pPr marL="457200" lvl="0" indent="-344170" algn="l" rtl="0">
              <a:lnSpc>
                <a:spcPct val="100000"/>
              </a:lnSpc>
              <a:spcBef>
                <a:spcPts val="560"/>
              </a:spcBef>
              <a:spcAft>
                <a:spcPts val="0"/>
              </a:spcAft>
              <a:buSzPts val="1820"/>
              <a:buChar char="■"/>
            </a:pPr>
            <a:r>
              <a:rPr lang="en-US" sz="2200"/>
              <a:t>Example(s) – People can run for office, campaign for individuals who run,  protest decisions made by others, and vote.</a:t>
            </a:r>
            <a:endParaRPr/>
          </a:p>
          <a:p>
            <a:pPr marL="457200" lvl="0" indent="-228600" algn="l" rtl="0">
              <a:lnSpc>
                <a:spcPct val="100000"/>
              </a:lnSpc>
              <a:spcBef>
                <a:spcPts val="560"/>
              </a:spcBef>
              <a:spcAft>
                <a:spcPts val="0"/>
              </a:spcAft>
              <a:buSzPts val="1820"/>
              <a:buNone/>
            </a:pPr>
            <a:endParaRPr/>
          </a:p>
        </p:txBody>
      </p:sp>
      <p:sp>
        <p:nvSpPr>
          <p:cNvPr id="141" name="Google Shape;141;p16"/>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560"/>
              </a:spcBef>
              <a:spcAft>
                <a:spcPts val="0"/>
              </a:spcAft>
              <a:buSzPts val="1820"/>
              <a:buNone/>
            </a:pPr>
            <a:endParaRPr/>
          </a:p>
        </p:txBody>
      </p:sp>
      <p:pic>
        <p:nvPicPr>
          <p:cNvPr id="142" name="Google Shape;142;p16" descr="http://dnastrandloewe.weebly.com/uploads/1/3/7/9/13790029/1348508602.png"/>
          <p:cNvPicPr preferRelativeResize="0"/>
          <p:nvPr/>
        </p:nvPicPr>
        <p:blipFill rotWithShape="1">
          <a:blip r:embed="rId3">
            <a:alphaModFix/>
          </a:blip>
          <a:srcRect/>
          <a:stretch/>
        </p:blipFill>
        <p:spPr>
          <a:xfrm>
            <a:off x="4572000" y="1816769"/>
            <a:ext cx="4038601" cy="389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457200" y="277812"/>
            <a:ext cx="8229600" cy="13223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Where is Popular Sovereignty found in the Constitution?</a:t>
            </a:r>
            <a:endParaRPr/>
          </a:p>
        </p:txBody>
      </p:sp>
      <p:sp>
        <p:nvSpPr>
          <p:cNvPr id="148" name="Google Shape;148;p17"/>
          <p:cNvSpPr txBox="1">
            <a:spLocks noGrp="1"/>
          </p:cNvSpPr>
          <p:nvPr>
            <p:ph type="body" idx="1"/>
          </p:nvPr>
        </p:nvSpPr>
        <p:spPr>
          <a:xfrm>
            <a:off x="457200" y="1852863"/>
            <a:ext cx="8229600" cy="4278062"/>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a:t>Popular Sovereignty is found in the Preamble of the Constitution.</a:t>
            </a:r>
            <a:endParaRPr/>
          </a:p>
          <a:p>
            <a:pPr marL="457200" lvl="0" indent="-228600" algn="l" rtl="0">
              <a:lnSpc>
                <a:spcPct val="100000"/>
              </a:lnSpc>
              <a:spcBef>
                <a:spcPts val="360"/>
              </a:spcBef>
              <a:spcAft>
                <a:spcPts val="0"/>
              </a:spcAft>
              <a:buSzPts val="1170"/>
              <a:buNone/>
            </a:pPr>
            <a:endParaRPr/>
          </a:p>
          <a:p>
            <a:pPr marL="457200" lvl="0" indent="-302895" algn="l" rtl="0">
              <a:lnSpc>
                <a:spcPct val="100000"/>
              </a:lnSpc>
              <a:spcBef>
                <a:spcPts val="360"/>
              </a:spcBef>
              <a:spcAft>
                <a:spcPts val="0"/>
              </a:spcAft>
              <a:buSzPts val="1170"/>
              <a:buChar char="■"/>
            </a:pPr>
            <a:r>
              <a:rPr lang="en-US" b="1"/>
              <a:t>“We the People” means the people are in charge.</a:t>
            </a:r>
            <a:endParaRPr/>
          </a:p>
          <a:p>
            <a:pPr marL="457200" lvl="0" indent="-228600" algn="l" rtl="0">
              <a:lnSpc>
                <a:spcPct val="100000"/>
              </a:lnSpc>
              <a:spcBef>
                <a:spcPts val="360"/>
              </a:spcBef>
              <a:spcAft>
                <a:spcPts val="0"/>
              </a:spcAft>
              <a:buSzPts val="1170"/>
              <a:buNone/>
            </a:pPr>
            <a:endParaRPr/>
          </a:p>
        </p:txBody>
      </p:sp>
      <p:pic>
        <p:nvPicPr>
          <p:cNvPr id="149" name="Google Shape;149;p17" descr="http://s2.thingpic.com/images/VN/MFjXK6LDzqD9JLHchndXRK7v.png"/>
          <p:cNvPicPr preferRelativeResize="0"/>
          <p:nvPr/>
        </p:nvPicPr>
        <p:blipFill rotWithShape="1">
          <a:blip r:embed="rId3">
            <a:alphaModFix/>
          </a:blip>
          <a:srcRect/>
          <a:stretch/>
        </p:blipFill>
        <p:spPr>
          <a:xfrm>
            <a:off x="5342021" y="4010526"/>
            <a:ext cx="3203575" cy="2847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457200" y="277812"/>
            <a:ext cx="8229600" cy="12742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t>Related Concept: Consent of the Governed</a:t>
            </a:r>
            <a:endParaRPr/>
          </a:p>
        </p:txBody>
      </p:sp>
      <p:sp>
        <p:nvSpPr>
          <p:cNvPr id="155" name="Google Shape;155;p18"/>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00">
                <a:solidFill>
                  <a:srgbClr val="FFCC66"/>
                </a:solidFill>
                <a:latin typeface="Noto Sans Symbols"/>
                <a:ea typeface="Noto Sans Symbols"/>
                <a:cs typeface="Noto Sans Symbols"/>
                <a:sym typeface="Noto Sans Symbols"/>
              </a:rPr>
              <a:t>■</a:t>
            </a:r>
            <a:r>
              <a:rPr lang="en-US" sz="2800">
                <a:solidFill>
                  <a:srgbClr val="FFFFFF"/>
                </a:solidFill>
              </a:rPr>
              <a:t>A condition urged by many as a requirement for </a:t>
            </a:r>
            <a:r>
              <a:rPr lang="en-US" sz="2800" u="sng">
                <a:solidFill>
                  <a:schemeClr val="hlink"/>
                </a:solidFill>
                <a:hlinkClick r:id="rId3"/>
              </a:rPr>
              <a:t>legitimate government</a:t>
            </a:r>
            <a:r>
              <a:rPr lang="en-US" sz="2800">
                <a:solidFill>
                  <a:srgbClr val="FFFFFF"/>
                </a:solidFill>
              </a:rPr>
              <a:t>: that the authority of a government should depend on the consent of the people, as expressed by votes in elections.</a:t>
            </a:r>
            <a:endParaRPr sz="2800">
              <a:solidFill>
                <a:srgbClr val="FFFFFF"/>
              </a:solidFill>
            </a:endParaRPr>
          </a:p>
          <a:p>
            <a:pPr marL="0" lvl="0" indent="0" algn="l" rtl="0">
              <a:lnSpc>
                <a:spcPct val="115000"/>
              </a:lnSpc>
              <a:spcBef>
                <a:spcPts val="0"/>
              </a:spcBef>
              <a:spcAft>
                <a:spcPts val="0"/>
              </a:spcAft>
              <a:buNone/>
            </a:pPr>
            <a:r>
              <a:rPr lang="en-US" sz="1200">
                <a:solidFill>
                  <a:srgbClr val="FFCC66"/>
                </a:solidFill>
                <a:latin typeface="Noto Sans Symbols"/>
                <a:ea typeface="Noto Sans Symbols"/>
                <a:cs typeface="Noto Sans Symbols"/>
                <a:sym typeface="Noto Sans Symbols"/>
              </a:rPr>
              <a:t>■</a:t>
            </a:r>
            <a:endParaRPr sz="1200">
              <a:solidFill>
                <a:srgbClr val="FFCC66"/>
              </a:solidFill>
              <a:latin typeface="Noto Sans Symbols"/>
              <a:ea typeface="Noto Sans Symbols"/>
              <a:cs typeface="Noto Sans Symbols"/>
              <a:sym typeface="Noto Sans Symbols"/>
            </a:endParaRPr>
          </a:p>
          <a:p>
            <a:pPr marL="0" lvl="0" indent="0" algn="l" rtl="0">
              <a:lnSpc>
                <a:spcPct val="115000"/>
              </a:lnSpc>
              <a:spcBef>
                <a:spcPts val="0"/>
              </a:spcBef>
              <a:spcAft>
                <a:spcPts val="0"/>
              </a:spcAft>
              <a:buNone/>
            </a:pPr>
            <a:r>
              <a:rPr lang="en-US" sz="1200">
                <a:solidFill>
                  <a:srgbClr val="FFCC66"/>
                </a:solidFill>
                <a:latin typeface="Noto Sans Symbols"/>
                <a:ea typeface="Noto Sans Symbols"/>
                <a:cs typeface="Noto Sans Symbols"/>
                <a:sym typeface="Noto Sans Symbols"/>
              </a:rPr>
              <a:t>■</a:t>
            </a:r>
            <a:r>
              <a:rPr lang="en-US" sz="2800">
                <a:solidFill>
                  <a:srgbClr val="FFFFFF"/>
                </a:solidFill>
              </a:rPr>
              <a:t>How elections are conducted becomes a meaningful question in light of this Constitutional principle.</a:t>
            </a:r>
            <a:endParaRPr sz="2800">
              <a:solidFill>
                <a:srgbClr val="FFFFFF"/>
              </a:solidFill>
            </a:endParaRPr>
          </a:p>
          <a:p>
            <a:pPr marL="0" lvl="0" indent="0" algn="l" rtl="0">
              <a:lnSpc>
                <a:spcPct val="115000"/>
              </a:lnSpc>
              <a:spcBef>
                <a:spcPts val="0"/>
              </a:spcBef>
              <a:spcAft>
                <a:spcPts val="0"/>
              </a:spcAft>
              <a:buNone/>
            </a:pPr>
            <a:endParaRPr sz="2800">
              <a:solidFill>
                <a:srgbClr val="FFFFFF"/>
              </a:solidFill>
            </a:endParaRPr>
          </a:p>
          <a:p>
            <a:pPr marL="457200" lvl="0" indent="-228600" algn="l" rtl="0">
              <a:lnSpc>
                <a:spcPct val="100000"/>
              </a:lnSpc>
              <a:spcBef>
                <a:spcPts val="360"/>
              </a:spcBef>
              <a:spcAft>
                <a:spcPts val="0"/>
              </a:spcAft>
              <a:buSzPts val="117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9" descr="unalienable"/>
          <p:cNvPicPr preferRelativeResize="0"/>
          <p:nvPr/>
        </p:nvPicPr>
        <p:blipFill rotWithShape="1">
          <a:blip r:embed="rId3">
            <a:alphaModFix/>
          </a:blip>
          <a:srcRect/>
          <a:stretch/>
        </p:blipFill>
        <p:spPr>
          <a:xfrm>
            <a:off x="3352800" y="4313237"/>
            <a:ext cx="2590800" cy="2544762"/>
          </a:xfrm>
          <a:prstGeom prst="rect">
            <a:avLst/>
          </a:prstGeom>
          <a:noFill/>
          <a:ln>
            <a:noFill/>
          </a:ln>
        </p:spPr>
      </p:pic>
      <p:sp>
        <p:nvSpPr>
          <p:cNvPr id="161" name="Google Shape;161;p19"/>
          <p:cNvSpPr txBox="1">
            <a:spLocks noGrp="1"/>
          </p:cNvSpPr>
          <p:nvPr>
            <p:ph type="title" idx="4294967295"/>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Arial"/>
              <a:buNone/>
            </a:pPr>
            <a:r>
              <a:rPr lang="en-US" sz="4400" b="0" i="0" u="none" strike="noStrike" cap="none">
                <a:solidFill>
                  <a:schemeClr val="lt2"/>
                </a:solidFill>
                <a:latin typeface="Arial"/>
                <a:ea typeface="Arial"/>
                <a:cs typeface="Arial"/>
                <a:sym typeface="Arial"/>
              </a:rPr>
              <a:t>Limited Government</a:t>
            </a:r>
            <a:endParaRPr/>
          </a:p>
        </p:txBody>
      </p:sp>
      <p:sp>
        <p:nvSpPr>
          <p:cNvPr id="162" name="Google Shape;162;p19"/>
          <p:cNvSpPr txBox="1">
            <a:spLocks noGrp="1"/>
          </p:cNvSpPr>
          <p:nvPr>
            <p:ph type="body" idx="4294967295"/>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080"/>
              <a:buFont typeface="Noto Sans Symbols"/>
              <a:buChar char="■"/>
            </a:pPr>
            <a:r>
              <a:rPr lang="en-US" sz="3200" b="0" i="0" u="none">
                <a:solidFill>
                  <a:schemeClr val="lt1"/>
                </a:solidFill>
                <a:latin typeface="Tahoma"/>
                <a:ea typeface="Tahoma"/>
                <a:cs typeface="Tahoma"/>
                <a:sym typeface="Tahoma"/>
              </a:rPr>
              <a:t>Basic principle of the American government which states that government is restricted in what it may do, and each individual has rights that government cannot take away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Related concept: Rule of Law</a:t>
            </a:r>
            <a:endParaRPr/>
          </a:p>
        </p:txBody>
      </p:sp>
      <p:sp>
        <p:nvSpPr>
          <p:cNvPr id="168" name="Google Shape;168;p2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457200" lvl="0" indent="-302895" algn="l" rtl="0">
              <a:lnSpc>
                <a:spcPct val="100000"/>
              </a:lnSpc>
              <a:spcBef>
                <a:spcPts val="360"/>
              </a:spcBef>
              <a:spcAft>
                <a:spcPts val="0"/>
              </a:spcAft>
              <a:buSzPts val="1170"/>
              <a:buChar char="■"/>
            </a:pPr>
            <a:r>
              <a:rPr lang="en-US" sz="2800"/>
              <a:t>What is the rule of law United States?</a:t>
            </a:r>
            <a:endParaRPr/>
          </a:p>
          <a:p>
            <a:pPr marL="154305" lvl="0" indent="0" algn="l" rtl="0">
              <a:lnSpc>
                <a:spcPct val="100000"/>
              </a:lnSpc>
              <a:spcBef>
                <a:spcPts val="360"/>
              </a:spcBef>
              <a:spcAft>
                <a:spcPts val="0"/>
              </a:spcAft>
              <a:buSzPts val="1170"/>
              <a:buNone/>
            </a:pPr>
            <a:endParaRPr sz="2800"/>
          </a:p>
          <a:p>
            <a:pPr marL="457200" lvl="0" indent="-302895" algn="l" rtl="0">
              <a:lnSpc>
                <a:spcPct val="100000"/>
              </a:lnSpc>
              <a:spcBef>
                <a:spcPts val="360"/>
              </a:spcBef>
              <a:spcAft>
                <a:spcPts val="0"/>
              </a:spcAft>
              <a:buSzPts val="1170"/>
              <a:buChar char="■"/>
            </a:pPr>
            <a:r>
              <a:rPr lang="en-US" sz="2800"/>
              <a:t>The </a:t>
            </a:r>
            <a:r>
              <a:rPr lang="en-US" sz="2800" b="1"/>
              <a:t>rule of law</a:t>
            </a:r>
            <a:r>
              <a:rPr lang="en-US" sz="2800"/>
              <a:t> implies that every person is subject to the </a:t>
            </a:r>
            <a:r>
              <a:rPr lang="en-US" sz="2800" b="1"/>
              <a:t>law</a:t>
            </a:r>
            <a:r>
              <a:rPr lang="en-US" sz="2800"/>
              <a:t>, including people who are lawmakers, law enforcement officials and judges. In this sense, it stands in contrast to tyranny or oligarchy, where the rulers are held above the </a:t>
            </a:r>
            <a:r>
              <a:rPr lang="en-US" sz="2800" b="1"/>
              <a:t>law</a:t>
            </a:r>
            <a:r>
              <a:rPr lang="en-US" sz="2800"/>
              <a:t>. Instead, the power of government and officials is limited.</a:t>
            </a:r>
            <a:endParaRPr/>
          </a:p>
          <a:p>
            <a:pPr marL="457200" lvl="0" indent="-228600" algn="l" rtl="0">
              <a:lnSpc>
                <a:spcPct val="100000"/>
              </a:lnSpc>
              <a:spcBef>
                <a:spcPts val="360"/>
              </a:spcBef>
              <a:spcAft>
                <a:spcPts val="0"/>
              </a:spcAft>
              <a:buSzPts val="1170"/>
              <a:buNone/>
            </a:pPr>
            <a:endParaRPr/>
          </a:p>
        </p:txBody>
      </p:sp>
    </p:spTree>
  </p:cSld>
  <p:clrMapOvr>
    <a:masterClrMapping/>
  </p:clrMapOvr>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On-screen Show (4:3)</PresentationFormat>
  <Paragraphs>103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Tahoma</vt:lpstr>
      <vt:lpstr>Noto Sans Symbols</vt:lpstr>
      <vt:lpstr>Arial</vt:lpstr>
      <vt:lpstr>Balance</vt:lpstr>
      <vt:lpstr>Principles of the Constitution</vt:lpstr>
      <vt:lpstr>Warm UP</vt:lpstr>
      <vt:lpstr>How do these ideals guide our government?</vt:lpstr>
      <vt:lpstr>Popular Sovereignty</vt:lpstr>
      <vt:lpstr>Popular Sovereignty</vt:lpstr>
      <vt:lpstr>Where is Popular Sovereignty found in the Constitution?</vt:lpstr>
      <vt:lpstr>Related Concept: Consent of the Governed</vt:lpstr>
      <vt:lpstr>Limited Government</vt:lpstr>
      <vt:lpstr>Related concept: Rule of Law</vt:lpstr>
      <vt:lpstr>Rule of Law</vt:lpstr>
      <vt:lpstr>Where is limited government found in the Constitution?</vt:lpstr>
      <vt:lpstr>Separation of Powers</vt:lpstr>
      <vt:lpstr>The Legislative Branch</vt:lpstr>
      <vt:lpstr>The Executive Branch</vt:lpstr>
      <vt:lpstr>The Judicial Branch</vt:lpstr>
      <vt:lpstr>Where is the Separation of Powers found in the Constitution?</vt:lpstr>
      <vt:lpstr>Checks and Balances</vt:lpstr>
      <vt:lpstr>Checks and Balances</vt:lpstr>
      <vt:lpstr>Checks and Balances</vt:lpstr>
      <vt:lpstr>Where are Checks and Balances found in the Constitution?</vt:lpstr>
      <vt:lpstr>Federalism</vt:lpstr>
      <vt:lpstr>Federalism</vt:lpstr>
      <vt:lpstr>Where is Federalism found in the Constitution?</vt:lpstr>
      <vt:lpstr>Judicial Review</vt:lpstr>
      <vt:lpstr>Where is Judicial Review found in the Constitution? </vt:lpstr>
      <vt:lpstr>Underlying democratic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the Constitution</dc:title>
  <dc:creator>Coyne, Roselyn F.</dc:creator>
  <cp:lastModifiedBy>Coyne, Roselyn F.</cp:lastModifiedBy>
  <cp:revision>1</cp:revision>
  <dcterms:modified xsi:type="dcterms:W3CDTF">2021-09-23T10:41:23Z</dcterms:modified>
</cp:coreProperties>
</file>