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06/relationships/legacyDocTextInfo" Target="legacyDocTextInfo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3.bin"/><Relationship Id="rId13" Type="http://schemas.microsoft.com/office/2006/relationships/legacyDiagramText" Target="legacyDiagramText28.bin"/><Relationship Id="rId3" Type="http://schemas.microsoft.com/office/2006/relationships/legacyDiagramText" Target="legacyDiagramText18.bin"/><Relationship Id="rId7" Type="http://schemas.microsoft.com/office/2006/relationships/legacyDiagramText" Target="legacyDiagramText22.bin"/><Relationship Id="rId12" Type="http://schemas.microsoft.com/office/2006/relationships/legacyDiagramText" Target="legacyDiagramText27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6" Type="http://schemas.microsoft.com/office/2006/relationships/legacyDiagramText" Target="legacyDiagramText21.bin"/><Relationship Id="rId11" Type="http://schemas.microsoft.com/office/2006/relationships/legacyDiagramText" Target="legacyDiagramText26.bin"/><Relationship Id="rId5" Type="http://schemas.microsoft.com/office/2006/relationships/legacyDiagramText" Target="legacyDiagramText20.bin"/><Relationship Id="rId10" Type="http://schemas.microsoft.com/office/2006/relationships/legacyDiagramText" Target="legacyDiagramText25.bin"/><Relationship Id="rId4" Type="http://schemas.microsoft.com/office/2006/relationships/legacyDiagramText" Target="legacyDiagramText19.bin"/><Relationship Id="rId9" Type="http://schemas.microsoft.com/office/2006/relationships/legacyDiagramText" Target="legacyDiagramText24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1.bin"/><Relationship Id="rId7" Type="http://schemas.microsoft.com/office/2006/relationships/legacyDiagramText" Target="legacyDiagramText35.bin"/><Relationship Id="rId2" Type="http://schemas.microsoft.com/office/2006/relationships/legacyDiagramText" Target="legacyDiagramText30.bin"/><Relationship Id="rId1" Type="http://schemas.microsoft.com/office/2006/relationships/legacyDiagramText" Target="legacyDiagramText29.bin"/><Relationship Id="rId6" Type="http://schemas.microsoft.com/office/2006/relationships/legacyDiagramText" Target="legacyDiagramText34.bin"/><Relationship Id="rId5" Type="http://schemas.microsoft.com/office/2006/relationships/legacyDiagramText" Target="legacyDiagramText33.bin"/><Relationship Id="rId4" Type="http://schemas.microsoft.com/office/2006/relationships/legacyDiagramText" Target="legacyDiagramText32.bin"/></Relationships>
</file>

<file path=ppt/drawings/_rels/vmlDrawing5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43.bin"/><Relationship Id="rId3" Type="http://schemas.microsoft.com/office/2006/relationships/legacyDiagramText" Target="legacyDiagramText38.bin"/><Relationship Id="rId7" Type="http://schemas.microsoft.com/office/2006/relationships/legacyDiagramText" Target="legacyDiagramText42.bin"/><Relationship Id="rId2" Type="http://schemas.microsoft.com/office/2006/relationships/legacyDiagramText" Target="legacyDiagramText37.bin"/><Relationship Id="rId1" Type="http://schemas.microsoft.com/office/2006/relationships/legacyDiagramText" Target="legacyDiagramText36.bin"/><Relationship Id="rId6" Type="http://schemas.microsoft.com/office/2006/relationships/legacyDiagramText" Target="legacyDiagramText41.bin"/><Relationship Id="rId5" Type="http://schemas.microsoft.com/office/2006/relationships/legacyDiagramText" Target="legacyDiagramText40.bin"/><Relationship Id="rId4" Type="http://schemas.microsoft.com/office/2006/relationships/legacyDiagramText" Target="legacyDiagramText39.bin"/></Relationships>
</file>

<file path=ppt/drawings/_rels/vmlDrawing6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51.bin"/><Relationship Id="rId13" Type="http://schemas.microsoft.com/office/2006/relationships/legacyDiagramText" Target="legacyDiagramText56.bin"/><Relationship Id="rId3" Type="http://schemas.microsoft.com/office/2006/relationships/legacyDiagramText" Target="legacyDiagramText46.bin"/><Relationship Id="rId7" Type="http://schemas.microsoft.com/office/2006/relationships/legacyDiagramText" Target="legacyDiagramText50.bin"/><Relationship Id="rId12" Type="http://schemas.microsoft.com/office/2006/relationships/legacyDiagramText" Target="legacyDiagramText55.bin"/><Relationship Id="rId2" Type="http://schemas.microsoft.com/office/2006/relationships/legacyDiagramText" Target="legacyDiagramText45.bin"/><Relationship Id="rId1" Type="http://schemas.microsoft.com/office/2006/relationships/legacyDiagramText" Target="legacyDiagramText44.bin"/><Relationship Id="rId6" Type="http://schemas.microsoft.com/office/2006/relationships/legacyDiagramText" Target="legacyDiagramText49.bin"/><Relationship Id="rId11" Type="http://schemas.microsoft.com/office/2006/relationships/legacyDiagramText" Target="legacyDiagramText54.bin"/><Relationship Id="rId5" Type="http://schemas.microsoft.com/office/2006/relationships/legacyDiagramText" Target="legacyDiagramText48.bin"/><Relationship Id="rId10" Type="http://schemas.microsoft.com/office/2006/relationships/legacyDiagramText" Target="legacyDiagramText53.bin"/><Relationship Id="rId4" Type="http://schemas.microsoft.com/office/2006/relationships/legacyDiagramText" Target="legacyDiagramText47.bin"/><Relationship Id="rId9" Type="http://schemas.microsoft.com/office/2006/relationships/legacyDiagramText" Target="legacyDiagramText52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0BE0-9F44-47B5-B2AA-C128F0950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BDC89-17D3-4EEF-8268-CCEC96AC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136D1-4DBF-49A0-A8B7-85C343E3B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0FAA0-9990-4561-84CF-43164347C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87FB8-1E7E-4589-A2E2-CDA5FAEA3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6A895-0805-4198-9AE5-296AC766C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2C9E-C907-4136-8BC1-8B3C3C96D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74A16-AF59-41A6-A68D-DAC30761E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2D7FF-ACA7-482E-9A9D-FBF5BC298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3714B-51AD-47FA-A7FB-59E0A46BCC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E0974-884F-43E1-AA46-8B62E53EE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5F8588-ACE3-43F4-8C31-C083D63306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rganization Chart 5"/>
          <p:cNvGraphicFramePr>
            <a:graphicFrameLocks/>
          </p:cNvGraphicFramePr>
          <p:nvPr/>
        </p:nvGraphicFramePr>
        <p:xfrm>
          <a:off x="304800" y="381000"/>
          <a:ext cx="8458200" cy="6324600"/>
        </p:xfrm>
        <a:graphic>
          <a:graphicData uri="http://schemas.openxmlformats.org/drawingml/2006/compatibility">
            <com:legacyDrawing xmlns:com="http://schemas.openxmlformats.org/drawingml/2006/compatibility" spid="_x0000_s205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Diagram 5"/>
          <p:cNvGraphicFramePr>
            <a:graphicFrameLocks/>
          </p:cNvGraphicFramePr>
          <p:nvPr/>
        </p:nvGraphicFramePr>
        <p:xfrm>
          <a:off x="304800" y="304800"/>
          <a:ext cx="8534400" cy="6248400"/>
        </p:xfrm>
        <a:graphic>
          <a:graphicData uri="http://schemas.openxmlformats.org/drawingml/2006/compatibility">
            <com:legacyDrawing xmlns:com="http://schemas.openxmlformats.org/drawingml/2006/compatibility" spid="_x0000_s307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rganization Chart 5"/>
          <p:cNvGraphicFramePr>
            <a:graphicFrameLocks/>
          </p:cNvGraphicFramePr>
          <p:nvPr/>
        </p:nvGraphicFramePr>
        <p:xfrm>
          <a:off x="228600" y="0"/>
          <a:ext cx="8763000" cy="6858000"/>
        </p:xfrm>
        <a:graphic>
          <a:graphicData uri="http://schemas.openxmlformats.org/drawingml/2006/compatibility">
            <com:legacyDrawing xmlns:com="http://schemas.openxmlformats.org/drawingml/2006/compatibility" spid="_x0000_s410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rganization Chart 2"/>
          <p:cNvGraphicFramePr>
            <a:graphicFrameLocks/>
          </p:cNvGraphicFramePr>
          <p:nvPr/>
        </p:nvGraphicFramePr>
        <p:xfrm>
          <a:off x="304800" y="381000"/>
          <a:ext cx="8458200" cy="632460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Diagram 2"/>
          <p:cNvGraphicFramePr>
            <a:graphicFrameLocks/>
          </p:cNvGraphicFramePr>
          <p:nvPr/>
        </p:nvGraphicFramePr>
        <p:xfrm>
          <a:off x="304800" y="304800"/>
          <a:ext cx="8534400" cy="6248400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rganization Chart 2"/>
          <p:cNvGraphicFramePr>
            <a:graphicFrameLocks/>
          </p:cNvGraphicFramePr>
          <p:nvPr/>
        </p:nvGraphicFramePr>
        <p:xfrm>
          <a:off x="228600" y="0"/>
          <a:ext cx="8763000" cy="6858000"/>
        </p:xfrm>
        <a:graphic>
          <a:graphicData uri="http://schemas.openxmlformats.org/drawingml/2006/compatibility">
            <com:legacyDrawing xmlns:com="http://schemas.openxmlformats.org/drawingml/2006/compatibility" spid="_x0000_s717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533</Words>
  <Application>Microsoft Office PowerPoint</Application>
  <PresentationFormat>On-screen Show (4:3)</PresentationFormat>
  <Paragraphs>199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mary.goudes</dc:creator>
  <cp:lastModifiedBy>mary1.goudes</cp:lastModifiedBy>
  <cp:revision>6</cp:revision>
  <dcterms:created xsi:type="dcterms:W3CDTF">2008-04-16T13:32:48Z</dcterms:created>
  <dcterms:modified xsi:type="dcterms:W3CDTF">2012-12-10T18:09:42Z</dcterms:modified>
</cp:coreProperties>
</file>