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9"/>
  </p:notesMasterIdLst>
  <p:sldIdLst>
    <p:sldId id="256" r:id="rId3"/>
    <p:sldId id="257" r:id="rId4"/>
    <p:sldId id="258" r:id="rId5"/>
    <p:sldId id="259" r:id="rId6"/>
    <p:sldId id="260" r:id="rId7"/>
    <p:sldId id="261" r:id="rId8"/>
  </p:sldIdLst>
  <p:sldSz cx="9144000" cy="5143500" type="screen16x9"/>
  <p:notesSz cx="6858000" cy="9144000"/>
  <p:embeddedFontLst>
    <p:embeddedFont>
      <p:font typeface="Source Sans Pro" panose="020B0503030403020204" pitchFamily="34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5"/>
  </p:normalViewPr>
  <p:slideViewPr>
    <p:cSldViewPr snapToGrid="0">
      <p:cViewPr varScale="1">
        <p:scale>
          <a:sx n="143" d="100"/>
          <a:sy n="143" d="100"/>
        </p:scale>
        <p:origin x="760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4.fntdata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2.fntdata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9e75d6ea6c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g9e75d6ea6c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9e75d6ea6c_0_1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g9e75d6ea6c_0_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9e75d6ea6c_0_2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g9e75d6ea6c_0_2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9e75d6ea6c_0_3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g9e75d6ea6c_0_3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9e75d6ea6c_0_4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g9e75d6ea6c_0_4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9e75d6ea6c_0_5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g9e75d6ea6c_0_5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0" name="Google Shape;60;p14"/>
          <p:cNvCxnSpPr/>
          <p:nvPr/>
        </p:nvCxnSpPr>
        <p:spPr>
          <a:xfrm>
            <a:off x="514350" y="4012426"/>
            <a:ext cx="8629500" cy="1800"/>
          </a:xfrm>
          <a:prstGeom prst="straightConnector1">
            <a:avLst/>
          </a:prstGeom>
          <a:noFill/>
          <a:ln w="9525" cap="flat" cmpd="sng">
            <a:solidFill>
              <a:schemeClr val="accen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1" name="Google Shape;61;p14"/>
          <p:cNvSpPr txBox="1">
            <a:spLocks noGrp="1"/>
          </p:cNvSpPr>
          <p:nvPr>
            <p:ph type="ctrTitle"/>
          </p:nvPr>
        </p:nvSpPr>
        <p:spPr>
          <a:xfrm>
            <a:off x="381000" y="3640058"/>
            <a:ext cx="8458200" cy="9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ce Sans Pro"/>
              <a:buNone/>
              <a:defRPr/>
            </a:lvl1pPr>
            <a:lvl2pPr marL="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subTitle" idx="1"/>
          </p:nvPr>
        </p:nvSpPr>
        <p:spPr>
          <a:xfrm>
            <a:off x="381000" y="2914650"/>
            <a:ext cx="84582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ymbol"/>
              <a:buNone/>
              <a:defRPr/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ymbol"/>
              <a:buNone/>
              <a:defRPr/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ymbol"/>
              <a:buNone/>
              <a:defRPr/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ymbol"/>
              <a:buNone/>
              <a:defRPr/>
            </a:lvl4pPr>
            <a:lvl5pPr marL="1828800" marR="0" lvl="4" indent="0" algn="ctr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ymbol"/>
              <a:buNone/>
              <a:defRPr/>
            </a:lvl5pPr>
            <a:lvl6pPr marL="2286000" marR="0" lvl="5" indent="0" algn="ctr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ymbol"/>
              <a:buNone/>
              <a:defRPr/>
            </a:lvl6pPr>
            <a:lvl7pPr marL="2743200" marR="0" lvl="6" indent="0" algn="ctr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ymbol"/>
              <a:buNone/>
              <a:defRPr/>
            </a:lvl7pPr>
            <a:lvl8pPr marL="3200400" marR="0" lvl="7" indent="0" algn="ctr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ymbol"/>
              <a:buNone/>
              <a:defRPr/>
            </a:lvl8pPr>
            <a:lvl9pPr marL="3657600" marR="0" lvl="8" indent="0" algn="ctr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ymbol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dt" idx="10"/>
          </p:nvPr>
        </p:nvSpPr>
        <p:spPr>
          <a:xfrm>
            <a:off x="6477000" y="57150"/>
            <a:ext cx="2514600" cy="2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ftr" idx="11"/>
          </p:nvPr>
        </p:nvSpPr>
        <p:spPr>
          <a:xfrm>
            <a:off x="3124200" y="57150"/>
            <a:ext cx="3352800" cy="2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sldNum" idx="12"/>
          </p:nvPr>
        </p:nvSpPr>
        <p:spPr>
          <a:xfrm>
            <a:off x="8229600" y="4855464"/>
            <a:ext cx="759000" cy="1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buNone/>
              <a:defRPr/>
            </a:lvl1pPr>
            <a:lvl2pPr marL="0" marR="0" lvl="1" indent="0" algn="r" rtl="0">
              <a:buNone/>
              <a:defRPr/>
            </a:lvl2pPr>
            <a:lvl3pPr marL="0" marR="0" lvl="2" indent="0" algn="r" rtl="0">
              <a:buNone/>
              <a:defRPr/>
            </a:lvl3pPr>
            <a:lvl4pPr marL="0" marR="0" lvl="3" indent="0" algn="r" rtl="0">
              <a:buNone/>
              <a:defRPr/>
            </a:lvl4pPr>
            <a:lvl5pPr marL="0" marR="0" lvl="4" indent="0" algn="r" rtl="0">
              <a:buNone/>
              <a:defRPr/>
            </a:lvl5pPr>
            <a:lvl6pPr marL="0" marR="0" lvl="5" indent="0" algn="r" rtl="0">
              <a:buNone/>
              <a:defRPr/>
            </a:lvl6pPr>
            <a:lvl7pPr marL="0" marR="0" lvl="6" indent="0" algn="r" rtl="0">
              <a:buNone/>
              <a:defRPr/>
            </a:lvl7pPr>
            <a:lvl8pPr marL="0" marR="0" lvl="7" indent="0" algn="r" rtl="0">
              <a:buNone/>
              <a:defRPr/>
            </a:lvl8pPr>
            <a:lvl9pPr marL="0" marR="0" lvl="8" indent="0" algn="r" rtl="0">
              <a:buNone/>
              <a:defRPr/>
            </a:lvl9pPr>
          </a:lstStyle>
          <a:p>
            <a:pPr marL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45720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91440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137160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182880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228600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274320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320040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365760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304800" y="342900"/>
            <a:ext cx="8686800" cy="6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ce Sans Pro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304800" y="1165622"/>
            <a:ext cx="86868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ymbol"/>
              <a:buChar char="✕"/>
              <a:defRPr/>
            </a:lvl1pPr>
            <a:lvl2pPr marL="91440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ymbol"/>
              <a:buChar char="+"/>
              <a:defRPr/>
            </a:lvl2pPr>
            <a:lvl3pPr marL="137160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ymbol"/>
              <a:buChar char="✕"/>
              <a:defRPr/>
            </a:lvl3pPr>
            <a:lvl4pPr marL="182880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ymbol"/>
              <a:buChar char="✱"/>
              <a:defRPr/>
            </a:lvl4pPr>
            <a:lvl5pPr marL="2286000" lvl="4" indent="-3175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ymbol"/>
              <a:buChar char="✕"/>
              <a:defRPr/>
            </a:lvl5pPr>
            <a:lvl6pPr marL="2743200" lvl="5" indent="-3175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ymbol"/>
              <a:buChar char="+"/>
              <a:defRPr/>
            </a:lvl6pPr>
            <a:lvl7pPr marL="3200400" lvl="6" indent="-3175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ymbol"/>
              <a:buChar char="✱"/>
              <a:defRPr/>
            </a:lvl7pPr>
            <a:lvl8pPr marL="3657600" lvl="7" indent="-3175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ymbol"/>
              <a:buChar char="◆"/>
              <a:defRPr/>
            </a:lvl8pPr>
            <a:lvl9pPr marL="411480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ymbol"/>
              <a:buChar char="◼"/>
              <a:defRPr/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dt" idx="10"/>
          </p:nvPr>
        </p:nvSpPr>
        <p:spPr>
          <a:xfrm>
            <a:off x="6477000" y="57150"/>
            <a:ext cx="2514600" cy="2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ftr" idx="11"/>
          </p:nvPr>
        </p:nvSpPr>
        <p:spPr>
          <a:xfrm>
            <a:off x="3581400" y="57150"/>
            <a:ext cx="2895600" cy="2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sldNum" idx="12"/>
          </p:nvPr>
        </p:nvSpPr>
        <p:spPr>
          <a:xfrm>
            <a:off x="8229600" y="4855464"/>
            <a:ext cx="759000" cy="1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buNone/>
              <a:defRPr/>
            </a:lvl1pPr>
            <a:lvl2pPr marL="0" marR="0" lvl="1" indent="0" algn="r" rtl="0">
              <a:buNone/>
              <a:defRPr/>
            </a:lvl2pPr>
            <a:lvl3pPr marL="0" marR="0" lvl="2" indent="0" algn="r" rtl="0">
              <a:buNone/>
              <a:defRPr/>
            </a:lvl3pPr>
            <a:lvl4pPr marL="0" marR="0" lvl="3" indent="0" algn="r" rtl="0">
              <a:buNone/>
              <a:defRPr/>
            </a:lvl4pPr>
            <a:lvl5pPr marL="0" marR="0" lvl="4" indent="0" algn="r" rtl="0">
              <a:buNone/>
              <a:defRPr/>
            </a:lvl5pPr>
            <a:lvl6pPr marL="0" marR="0" lvl="5" indent="0" algn="r" rtl="0">
              <a:buNone/>
              <a:defRPr/>
            </a:lvl6pPr>
            <a:lvl7pPr marL="0" marR="0" lvl="6" indent="0" algn="r" rtl="0">
              <a:buNone/>
              <a:defRPr/>
            </a:lvl7pPr>
            <a:lvl8pPr marL="0" marR="0" lvl="7" indent="0" algn="r" rtl="0">
              <a:buNone/>
              <a:defRPr/>
            </a:lvl8pPr>
            <a:lvl9pPr marL="0" marR="0" lvl="8" indent="0" algn="r" rtl="0">
              <a:buNone/>
              <a:defRPr/>
            </a:lvl9pPr>
          </a:lstStyle>
          <a:p>
            <a:pPr marL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45720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91440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137160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182880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228600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274320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320040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365760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Google Shape;73;p16"/>
          <p:cNvCxnSpPr/>
          <p:nvPr/>
        </p:nvCxnSpPr>
        <p:spPr>
          <a:xfrm>
            <a:off x="514350" y="2583676"/>
            <a:ext cx="8629500" cy="1800"/>
          </a:xfrm>
          <a:prstGeom prst="straightConnector1">
            <a:avLst/>
          </a:prstGeom>
          <a:noFill/>
          <a:ln w="9525" cap="flat" cmpd="sng">
            <a:solidFill>
              <a:schemeClr val="accen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>
            <a:off x="381000" y="1257300"/>
            <a:ext cx="8458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28600" algn="r" rtl="0">
              <a:spcBef>
                <a:spcPts val="640"/>
              </a:spcBef>
              <a:spcAft>
                <a:spcPts val="0"/>
              </a:spcAft>
              <a:buClr>
                <a:srgbClr val="DDD2B1"/>
              </a:buClr>
              <a:buSzPts val="1400"/>
              <a:buFont typeface="Source Sans Pro"/>
              <a:buNone/>
              <a:defRPr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ource Sans Pro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ource Sans Pro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ource Sans Pro"/>
              <a:buNone/>
              <a:defRPr/>
            </a:lvl4pPr>
            <a:lvl5pPr marL="2286000" lvl="4" indent="-228600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ource Sans Pro"/>
              <a:buNone/>
              <a:defRPr/>
            </a:lvl5pPr>
            <a:lvl6pPr marL="2743200" lvl="5" indent="-317500" rtl="0">
              <a:spcBef>
                <a:spcPts val="360"/>
              </a:spcBef>
              <a:spcAft>
                <a:spcPts val="0"/>
              </a:spcAft>
              <a:buSzPts val="1400"/>
              <a:buChar char="+"/>
              <a:defRPr/>
            </a:lvl6pPr>
            <a:lvl7pPr marL="3200400" lvl="6" indent="-317500" rtl="0">
              <a:spcBef>
                <a:spcPts val="320"/>
              </a:spcBef>
              <a:spcAft>
                <a:spcPts val="0"/>
              </a:spcAft>
              <a:buSzPts val="1400"/>
              <a:buChar char="✱"/>
              <a:defRPr/>
            </a:lvl7pPr>
            <a:lvl8pPr marL="3657600" lvl="7" indent="-317500" rtl="0">
              <a:spcBef>
                <a:spcPts val="320"/>
              </a:spcBef>
              <a:spcAft>
                <a:spcPts val="0"/>
              </a:spcAft>
              <a:buSzPts val="1400"/>
              <a:buChar char="◆"/>
              <a:defRPr/>
            </a:lvl8pPr>
            <a:lvl9pPr marL="4114800" lvl="8" indent="-317500" rtl="0">
              <a:spcBef>
                <a:spcPts val="280"/>
              </a:spcBef>
              <a:spcAft>
                <a:spcPts val="0"/>
              </a:spcAft>
              <a:buSzPts val="1400"/>
              <a:buChar char="◼"/>
              <a:defRPr/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dt" idx="10"/>
          </p:nvPr>
        </p:nvSpPr>
        <p:spPr>
          <a:xfrm>
            <a:off x="6477000" y="57150"/>
            <a:ext cx="2514600" cy="2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ftr" idx="11"/>
          </p:nvPr>
        </p:nvSpPr>
        <p:spPr>
          <a:xfrm>
            <a:off x="3124200" y="57150"/>
            <a:ext cx="3352800" cy="2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sldNum" idx="12"/>
          </p:nvPr>
        </p:nvSpPr>
        <p:spPr>
          <a:xfrm>
            <a:off x="8229600" y="4857750"/>
            <a:ext cx="762000" cy="1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buNone/>
              <a:defRPr/>
            </a:lvl1pPr>
            <a:lvl2pPr marL="0" marR="0" lvl="1" indent="0" algn="r" rtl="0">
              <a:buNone/>
              <a:defRPr/>
            </a:lvl2pPr>
            <a:lvl3pPr marL="0" marR="0" lvl="2" indent="0" algn="r" rtl="0">
              <a:buNone/>
              <a:defRPr/>
            </a:lvl3pPr>
            <a:lvl4pPr marL="0" marR="0" lvl="3" indent="0" algn="r" rtl="0">
              <a:buNone/>
              <a:defRPr/>
            </a:lvl4pPr>
            <a:lvl5pPr marL="0" marR="0" lvl="4" indent="0" algn="r" rtl="0">
              <a:buNone/>
              <a:defRPr/>
            </a:lvl5pPr>
            <a:lvl6pPr marL="0" marR="0" lvl="5" indent="0" algn="r" rtl="0">
              <a:buNone/>
              <a:defRPr/>
            </a:lvl6pPr>
            <a:lvl7pPr marL="0" marR="0" lvl="6" indent="0" algn="r" rtl="0">
              <a:buNone/>
              <a:defRPr/>
            </a:lvl7pPr>
            <a:lvl8pPr marL="0" marR="0" lvl="7" indent="0" algn="r" rtl="0">
              <a:buNone/>
              <a:defRPr/>
            </a:lvl8pPr>
            <a:lvl9pPr marL="0" marR="0" lvl="8" indent="0" algn="r" rtl="0">
              <a:buNone/>
              <a:defRPr/>
            </a:lvl9pPr>
          </a:lstStyle>
          <a:p>
            <a:pPr marL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45720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91440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137160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182880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228600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274320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320040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365760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title"/>
          </p:nvPr>
        </p:nvSpPr>
        <p:spPr>
          <a:xfrm>
            <a:off x="180475" y="2210314"/>
            <a:ext cx="8686800" cy="8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>
            <a:spLocks noGrp="1"/>
          </p:cNvSpPr>
          <p:nvPr>
            <p:ph type="title"/>
          </p:nvPr>
        </p:nvSpPr>
        <p:spPr>
          <a:xfrm>
            <a:off x="301752" y="342900"/>
            <a:ext cx="8686800" cy="6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ce Sans Pro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body" idx="1"/>
          </p:nvPr>
        </p:nvSpPr>
        <p:spPr>
          <a:xfrm>
            <a:off x="304800" y="1200150"/>
            <a:ext cx="4191000" cy="35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✕"/>
              <a:defRPr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+"/>
              <a:defRPr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✕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✱"/>
              <a:defRPr/>
            </a:lvl4pPr>
            <a:lvl5pPr marL="2286000" lvl="4" indent="-317500" rtl="0">
              <a:spcBef>
                <a:spcPts val="360"/>
              </a:spcBef>
              <a:spcAft>
                <a:spcPts val="0"/>
              </a:spcAft>
              <a:buSzPts val="1400"/>
              <a:buChar char="✕"/>
              <a:defRPr/>
            </a:lvl5pPr>
            <a:lvl6pPr marL="2743200" lvl="5" indent="-317500" rtl="0">
              <a:spcBef>
                <a:spcPts val="360"/>
              </a:spcBef>
              <a:spcAft>
                <a:spcPts val="0"/>
              </a:spcAft>
              <a:buSzPts val="1400"/>
              <a:buChar char="+"/>
              <a:defRPr/>
            </a:lvl6pPr>
            <a:lvl7pPr marL="3200400" lvl="6" indent="-317500" rtl="0">
              <a:spcBef>
                <a:spcPts val="320"/>
              </a:spcBef>
              <a:spcAft>
                <a:spcPts val="0"/>
              </a:spcAft>
              <a:buSzPts val="1400"/>
              <a:buChar char="✱"/>
              <a:defRPr/>
            </a:lvl7pPr>
            <a:lvl8pPr marL="3657600" lvl="7" indent="-317500" rtl="0">
              <a:spcBef>
                <a:spcPts val="320"/>
              </a:spcBef>
              <a:spcAft>
                <a:spcPts val="0"/>
              </a:spcAft>
              <a:buSzPts val="1400"/>
              <a:buChar char="◆"/>
              <a:defRPr/>
            </a:lvl8pPr>
            <a:lvl9pPr marL="4114800" lvl="8" indent="-317500" rtl="0">
              <a:spcBef>
                <a:spcPts val="280"/>
              </a:spcBef>
              <a:spcAft>
                <a:spcPts val="0"/>
              </a:spcAft>
              <a:buSzPts val="1400"/>
              <a:buChar char="◼"/>
              <a:defRPr/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343400" cy="35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✕"/>
              <a:defRPr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+"/>
              <a:defRPr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✕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✱"/>
              <a:defRPr/>
            </a:lvl4pPr>
            <a:lvl5pPr marL="2286000" lvl="4" indent="-317500" rtl="0">
              <a:spcBef>
                <a:spcPts val="360"/>
              </a:spcBef>
              <a:spcAft>
                <a:spcPts val="0"/>
              </a:spcAft>
              <a:buSzPts val="1400"/>
              <a:buChar char="✕"/>
              <a:defRPr/>
            </a:lvl5pPr>
            <a:lvl6pPr marL="2743200" lvl="5" indent="-317500" rtl="0">
              <a:spcBef>
                <a:spcPts val="360"/>
              </a:spcBef>
              <a:spcAft>
                <a:spcPts val="0"/>
              </a:spcAft>
              <a:buSzPts val="1400"/>
              <a:buChar char="+"/>
              <a:defRPr/>
            </a:lvl6pPr>
            <a:lvl7pPr marL="3200400" lvl="6" indent="-317500" rtl="0">
              <a:spcBef>
                <a:spcPts val="320"/>
              </a:spcBef>
              <a:spcAft>
                <a:spcPts val="0"/>
              </a:spcAft>
              <a:buSzPts val="1400"/>
              <a:buChar char="✱"/>
              <a:defRPr/>
            </a:lvl7pPr>
            <a:lvl8pPr marL="3657600" lvl="7" indent="-317500" rtl="0">
              <a:spcBef>
                <a:spcPts val="320"/>
              </a:spcBef>
              <a:spcAft>
                <a:spcPts val="0"/>
              </a:spcAft>
              <a:buSzPts val="1400"/>
              <a:buChar char="◆"/>
              <a:defRPr/>
            </a:lvl8pPr>
            <a:lvl9pPr marL="4114800" lvl="8" indent="-317500" rtl="0">
              <a:spcBef>
                <a:spcPts val="280"/>
              </a:spcBef>
              <a:spcAft>
                <a:spcPts val="0"/>
              </a:spcAft>
              <a:buSzPts val="1400"/>
              <a:buChar char="◼"/>
              <a:defRPr/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dt" idx="10"/>
          </p:nvPr>
        </p:nvSpPr>
        <p:spPr>
          <a:xfrm>
            <a:off x="6477000" y="57150"/>
            <a:ext cx="2514600" cy="2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ftr" idx="11"/>
          </p:nvPr>
        </p:nvSpPr>
        <p:spPr>
          <a:xfrm>
            <a:off x="3124200" y="57150"/>
            <a:ext cx="3352800" cy="2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5" name="Google Shape;85;p17"/>
          <p:cNvSpPr txBox="1">
            <a:spLocks noGrp="1"/>
          </p:cNvSpPr>
          <p:nvPr>
            <p:ph type="sldNum" idx="12"/>
          </p:nvPr>
        </p:nvSpPr>
        <p:spPr>
          <a:xfrm>
            <a:off x="8229600" y="4857750"/>
            <a:ext cx="762000" cy="1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buNone/>
              <a:defRPr/>
            </a:lvl1pPr>
            <a:lvl2pPr marL="0" marR="0" lvl="1" indent="0" algn="r" rtl="0">
              <a:buNone/>
              <a:defRPr/>
            </a:lvl2pPr>
            <a:lvl3pPr marL="0" marR="0" lvl="2" indent="0" algn="r" rtl="0">
              <a:buNone/>
              <a:defRPr/>
            </a:lvl3pPr>
            <a:lvl4pPr marL="0" marR="0" lvl="3" indent="0" algn="r" rtl="0">
              <a:buNone/>
              <a:defRPr/>
            </a:lvl4pPr>
            <a:lvl5pPr marL="0" marR="0" lvl="4" indent="0" algn="r" rtl="0">
              <a:buNone/>
              <a:defRPr/>
            </a:lvl5pPr>
            <a:lvl6pPr marL="0" marR="0" lvl="5" indent="0" algn="r" rtl="0">
              <a:buNone/>
              <a:defRPr/>
            </a:lvl6pPr>
            <a:lvl7pPr marL="0" marR="0" lvl="6" indent="0" algn="r" rtl="0">
              <a:buNone/>
              <a:defRPr/>
            </a:lvl7pPr>
            <a:lvl8pPr marL="0" marR="0" lvl="7" indent="0" algn="r" rtl="0">
              <a:buNone/>
              <a:defRPr/>
            </a:lvl8pPr>
            <a:lvl9pPr marL="0" marR="0" lvl="8" indent="0" algn="r" rtl="0">
              <a:buNone/>
              <a:defRPr/>
            </a:lvl9pPr>
          </a:lstStyle>
          <a:p>
            <a:pPr marL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45720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91440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137160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182880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228600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274320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320040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365760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ison" type="twoTxTwoObj">
  <p:cSld name="TWO_OBJECTS_WITH_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>
            <a:spLocks noGrp="1"/>
          </p:cNvSpPr>
          <p:nvPr>
            <p:ph type="title"/>
          </p:nvPr>
        </p:nvSpPr>
        <p:spPr>
          <a:xfrm>
            <a:off x="304800" y="4057650"/>
            <a:ext cx="8610600" cy="6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body" idx="1"/>
          </p:nvPr>
        </p:nvSpPr>
        <p:spPr>
          <a:xfrm>
            <a:off x="281444" y="500063"/>
            <a:ext cx="42906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Clr>
                <a:srgbClr val="B07621"/>
              </a:buClr>
              <a:buSzPts val="1400"/>
              <a:buFont typeface="Souce Sans Pro"/>
              <a:buNone/>
              <a:defRPr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SzPts val="1400"/>
              <a:buFont typeface="Source Sans Pro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1400"/>
              <a:buFont typeface="Source Sans Pro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Font typeface="Source Sans Pro"/>
              <a:buNone/>
              <a:defRPr/>
            </a:lvl4pPr>
            <a:lvl5pPr marL="2286000" lvl="4" indent="-228600" rtl="0">
              <a:spcBef>
                <a:spcPts val="360"/>
              </a:spcBef>
              <a:spcAft>
                <a:spcPts val="0"/>
              </a:spcAft>
              <a:buSzPts val="1400"/>
              <a:buFont typeface="Source Sans Pro"/>
              <a:buNone/>
              <a:defRPr/>
            </a:lvl5pPr>
            <a:lvl6pPr marL="2743200" lvl="5" indent="-317500" rtl="0">
              <a:spcBef>
                <a:spcPts val="360"/>
              </a:spcBef>
              <a:spcAft>
                <a:spcPts val="0"/>
              </a:spcAft>
              <a:buSzPts val="1400"/>
              <a:buChar char="+"/>
              <a:defRPr/>
            </a:lvl6pPr>
            <a:lvl7pPr marL="3200400" lvl="6" indent="-317500" rtl="0">
              <a:spcBef>
                <a:spcPts val="320"/>
              </a:spcBef>
              <a:spcAft>
                <a:spcPts val="0"/>
              </a:spcAft>
              <a:buSzPts val="1400"/>
              <a:buChar char="✱"/>
              <a:defRPr/>
            </a:lvl7pPr>
            <a:lvl8pPr marL="3657600" lvl="7" indent="-317500" rtl="0">
              <a:spcBef>
                <a:spcPts val="320"/>
              </a:spcBef>
              <a:spcAft>
                <a:spcPts val="0"/>
              </a:spcAft>
              <a:buSzPts val="1400"/>
              <a:buChar char="◆"/>
              <a:defRPr/>
            </a:lvl8pPr>
            <a:lvl9pPr marL="4114800" lvl="8" indent="-317500" rtl="0">
              <a:spcBef>
                <a:spcPts val="280"/>
              </a:spcBef>
              <a:spcAft>
                <a:spcPts val="0"/>
              </a:spcAft>
              <a:buSzPts val="1400"/>
              <a:buChar char="◼"/>
              <a:defRPr/>
            </a:lvl9pPr>
          </a:lstStyle>
          <a:p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body" idx="2"/>
          </p:nvPr>
        </p:nvSpPr>
        <p:spPr>
          <a:xfrm>
            <a:off x="4645025" y="500063"/>
            <a:ext cx="42921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Clr>
                <a:srgbClr val="B07621"/>
              </a:buClr>
              <a:buSzPts val="1400"/>
              <a:buFont typeface="Souce Sans Pro"/>
              <a:buNone/>
              <a:defRPr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SzPts val="1400"/>
              <a:buFont typeface="Source Sans Pro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1400"/>
              <a:buFont typeface="Source Sans Pro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Font typeface="Source Sans Pro"/>
              <a:buNone/>
              <a:defRPr/>
            </a:lvl4pPr>
            <a:lvl5pPr marL="2286000" lvl="4" indent="-228600" rtl="0">
              <a:spcBef>
                <a:spcPts val="360"/>
              </a:spcBef>
              <a:spcAft>
                <a:spcPts val="0"/>
              </a:spcAft>
              <a:buSzPts val="1400"/>
              <a:buFont typeface="Source Sans Pro"/>
              <a:buNone/>
              <a:defRPr/>
            </a:lvl5pPr>
            <a:lvl6pPr marL="2743200" lvl="5" indent="-317500" rtl="0">
              <a:spcBef>
                <a:spcPts val="360"/>
              </a:spcBef>
              <a:spcAft>
                <a:spcPts val="0"/>
              </a:spcAft>
              <a:buSzPts val="1400"/>
              <a:buChar char="+"/>
              <a:defRPr/>
            </a:lvl6pPr>
            <a:lvl7pPr marL="3200400" lvl="6" indent="-317500" rtl="0">
              <a:spcBef>
                <a:spcPts val="320"/>
              </a:spcBef>
              <a:spcAft>
                <a:spcPts val="0"/>
              </a:spcAft>
              <a:buSzPts val="1400"/>
              <a:buChar char="✱"/>
              <a:defRPr/>
            </a:lvl7pPr>
            <a:lvl8pPr marL="3657600" lvl="7" indent="-317500" rtl="0">
              <a:spcBef>
                <a:spcPts val="320"/>
              </a:spcBef>
              <a:spcAft>
                <a:spcPts val="0"/>
              </a:spcAft>
              <a:buSzPts val="1400"/>
              <a:buChar char="◆"/>
              <a:defRPr/>
            </a:lvl8pPr>
            <a:lvl9pPr marL="4114800" lvl="8" indent="-317500" rtl="0">
              <a:spcBef>
                <a:spcPts val="280"/>
              </a:spcBef>
              <a:spcAft>
                <a:spcPts val="0"/>
              </a:spcAft>
              <a:buSzPts val="1400"/>
              <a:buChar char="◼"/>
              <a:defRPr/>
            </a:lvl9pPr>
          </a:lstStyle>
          <a:p>
            <a:endParaRPr/>
          </a:p>
        </p:txBody>
      </p:sp>
      <p:sp>
        <p:nvSpPr>
          <p:cNvPr id="90" name="Google Shape;90;p18"/>
          <p:cNvSpPr txBox="1">
            <a:spLocks noGrp="1"/>
          </p:cNvSpPr>
          <p:nvPr>
            <p:ph type="body" idx="3"/>
          </p:nvPr>
        </p:nvSpPr>
        <p:spPr>
          <a:xfrm>
            <a:off x="281444" y="987028"/>
            <a:ext cx="4290600" cy="29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✕"/>
              <a:defRPr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+"/>
              <a:defRPr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✕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✱"/>
              <a:defRPr/>
            </a:lvl4pPr>
            <a:lvl5pPr marL="2286000" lvl="4" indent="-317500" rtl="0">
              <a:spcBef>
                <a:spcPts val="360"/>
              </a:spcBef>
              <a:spcAft>
                <a:spcPts val="0"/>
              </a:spcAft>
              <a:buSzPts val="1400"/>
              <a:buChar char="✕"/>
              <a:defRPr/>
            </a:lvl5pPr>
            <a:lvl6pPr marL="2743200" lvl="5" indent="-317500" rtl="0">
              <a:spcBef>
                <a:spcPts val="360"/>
              </a:spcBef>
              <a:spcAft>
                <a:spcPts val="0"/>
              </a:spcAft>
              <a:buSzPts val="1400"/>
              <a:buChar char="+"/>
              <a:defRPr/>
            </a:lvl6pPr>
            <a:lvl7pPr marL="3200400" lvl="6" indent="-317500" rtl="0">
              <a:spcBef>
                <a:spcPts val="320"/>
              </a:spcBef>
              <a:spcAft>
                <a:spcPts val="0"/>
              </a:spcAft>
              <a:buSzPts val="1400"/>
              <a:buChar char="✱"/>
              <a:defRPr/>
            </a:lvl7pPr>
            <a:lvl8pPr marL="3657600" lvl="7" indent="-317500" rtl="0">
              <a:spcBef>
                <a:spcPts val="320"/>
              </a:spcBef>
              <a:spcAft>
                <a:spcPts val="0"/>
              </a:spcAft>
              <a:buSzPts val="1400"/>
              <a:buChar char="◆"/>
              <a:defRPr/>
            </a:lvl8pPr>
            <a:lvl9pPr marL="4114800" lvl="8" indent="-317500" rtl="0">
              <a:spcBef>
                <a:spcPts val="280"/>
              </a:spcBef>
              <a:spcAft>
                <a:spcPts val="0"/>
              </a:spcAft>
              <a:buSzPts val="1400"/>
              <a:buChar char="◼"/>
              <a:defRPr/>
            </a:lvl9pPr>
          </a:lstStyle>
          <a:p>
            <a:endParaRPr/>
          </a:p>
        </p:txBody>
      </p:sp>
      <p:sp>
        <p:nvSpPr>
          <p:cNvPr id="91" name="Google Shape;91;p18"/>
          <p:cNvSpPr txBox="1">
            <a:spLocks noGrp="1"/>
          </p:cNvSpPr>
          <p:nvPr>
            <p:ph type="body" idx="4"/>
          </p:nvPr>
        </p:nvSpPr>
        <p:spPr>
          <a:xfrm>
            <a:off x="4648730" y="987028"/>
            <a:ext cx="4288500" cy="29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✕"/>
              <a:defRPr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+"/>
              <a:defRPr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✕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✱"/>
              <a:defRPr/>
            </a:lvl4pPr>
            <a:lvl5pPr marL="2286000" lvl="4" indent="-317500" rtl="0">
              <a:spcBef>
                <a:spcPts val="360"/>
              </a:spcBef>
              <a:spcAft>
                <a:spcPts val="0"/>
              </a:spcAft>
              <a:buSzPts val="1400"/>
              <a:buChar char="✕"/>
              <a:defRPr/>
            </a:lvl5pPr>
            <a:lvl6pPr marL="2743200" lvl="5" indent="-317500" rtl="0">
              <a:spcBef>
                <a:spcPts val="360"/>
              </a:spcBef>
              <a:spcAft>
                <a:spcPts val="0"/>
              </a:spcAft>
              <a:buSzPts val="1400"/>
              <a:buChar char="+"/>
              <a:defRPr/>
            </a:lvl6pPr>
            <a:lvl7pPr marL="3200400" lvl="6" indent="-317500" rtl="0">
              <a:spcBef>
                <a:spcPts val="320"/>
              </a:spcBef>
              <a:spcAft>
                <a:spcPts val="0"/>
              </a:spcAft>
              <a:buSzPts val="1400"/>
              <a:buChar char="✱"/>
              <a:defRPr/>
            </a:lvl7pPr>
            <a:lvl8pPr marL="3657600" lvl="7" indent="-317500" rtl="0">
              <a:spcBef>
                <a:spcPts val="320"/>
              </a:spcBef>
              <a:spcAft>
                <a:spcPts val="0"/>
              </a:spcAft>
              <a:buSzPts val="1400"/>
              <a:buChar char="◆"/>
              <a:defRPr/>
            </a:lvl8pPr>
            <a:lvl9pPr marL="4114800" lvl="8" indent="-317500" rtl="0">
              <a:spcBef>
                <a:spcPts val="280"/>
              </a:spcBef>
              <a:spcAft>
                <a:spcPts val="0"/>
              </a:spcAft>
              <a:buSzPts val="1400"/>
              <a:buChar char="◼"/>
              <a:defRPr/>
            </a:lvl9pPr>
          </a:lstStyle>
          <a:p>
            <a:endParaRPr/>
          </a:p>
        </p:txBody>
      </p:sp>
      <p:sp>
        <p:nvSpPr>
          <p:cNvPr id="92" name="Google Shape;92;p18"/>
          <p:cNvSpPr txBox="1">
            <a:spLocks noGrp="1"/>
          </p:cNvSpPr>
          <p:nvPr>
            <p:ph type="dt" idx="10"/>
          </p:nvPr>
        </p:nvSpPr>
        <p:spPr>
          <a:xfrm>
            <a:off x="6477000" y="57150"/>
            <a:ext cx="2514600" cy="2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3" name="Google Shape;93;p18"/>
          <p:cNvSpPr txBox="1">
            <a:spLocks noGrp="1"/>
          </p:cNvSpPr>
          <p:nvPr>
            <p:ph type="ftr" idx="11"/>
          </p:nvPr>
        </p:nvSpPr>
        <p:spPr>
          <a:xfrm>
            <a:off x="3124200" y="57150"/>
            <a:ext cx="3352800" cy="2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4" name="Google Shape;94;p18"/>
          <p:cNvSpPr txBox="1">
            <a:spLocks noGrp="1"/>
          </p:cNvSpPr>
          <p:nvPr>
            <p:ph type="sldNum" idx="12"/>
          </p:nvPr>
        </p:nvSpPr>
        <p:spPr>
          <a:xfrm>
            <a:off x="8229600" y="4857750"/>
            <a:ext cx="762000" cy="1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buNone/>
              <a:defRPr/>
            </a:lvl1pPr>
            <a:lvl2pPr marL="0" marR="0" lvl="1" indent="0" algn="r" rtl="0">
              <a:buNone/>
              <a:defRPr/>
            </a:lvl2pPr>
            <a:lvl3pPr marL="0" marR="0" lvl="2" indent="0" algn="r" rtl="0">
              <a:buNone/>
              <a:defRPr/>
            </a:lvl3pPr>
            <a:lvl4pPr marL="0" marR="0" lvl="3" indent="0" algn="r" rtl="0">
              <a:buNone/>
              <a:defRPr/>
            </a:lvl4pPr>
            <a:lvl5pPr marL="0" marR="0" lvl="4" indent="0" algn="r" rtl="0">
              <a:buNone/>
              <a:defRPr/>
            </a:lvl5pPr>
            <a:lvl6pPr marL="0" marR="0" lvl="5" indent="0" algn="r" rtl="0">
              <a:buNone/>
              <a:defRPr/>
            </a:lvl6pPr>
            <a:lvl7pPr marL="0" marR="0" lvl="6" indent="0" algn="r" rtl="0">
              <a:buNone/>
              <a:defRPr/>
            </a:lvl7pPr>
            <a:lvl8pPr marL="0" marR="0" lvl="7" indent="0" algn="r" rtl="0">
              <a:buNone/>
              <a:defRPr/>
            </a:lvl8pPr>
            <a:lvl9pPr marL="0" marR="0" lvl="8" indent="0" algn="r" rtl="0">
              <a:buNone/>
              <a:defRPr/>
            </a:lvl9pPr>
          </a:lstStyle>
          <a:p>
            <a:pPr marL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45720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91440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137160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182880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228600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274320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320040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365760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</p:txBody>
      </p:sp>
      <p:cxnSp>
        <p:nvCxnSpPr>
          <p:cNvPr id="95" name="Google Shape;95;p18"/>
          <p:cNvCxnSpPr/>
          <p:nvPr/>
        </p:nvCxnSpPr>
        <p:spPr>
          <a:xfrm>
            <a:off x="514350" y="4514850"/>
            <a:ext cx="8629500" cy="1800"/>
          </a:xfrm>
          <a:prstGeom prst="straightConnector1">
            <a:avLst/>
          </a:prstGeom>
          <a:noFill/>
          <a:ln w="9525" cap="flat" cmpd="sng">
            <a:solidFill>
              <a:schemeClr val="accen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>
            <a:spLocks noGrp="1"/>
          </p:cNvSpPr>
          <p:nvPr>
            <p:ph type="title"/>
          </p:nvPr>
        </p:nvSpPr>
        <p:spPr>
          <a:xfrm>
            <a:off x="301752" y="342900"/>
            <a:ext cx="8686800" cy="6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ce Sans Pro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p19"/>
          <p:cNvSpPr txBox="1">
            <a:spLocks noGrp="1"/>
          </p:cNvSpPr>
          <p:nvPr>
            <p:ph type="dt" idx="10"/>
          </p:nvPr>
        </p:nvSpPr>
        <p:spPr>
          <a:xfrm>
            <a:off x="6477000" y="57150"/>
            <a:ext cx="2514600" cy="2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9" name="Google Shape;99;p19"/>
          <p:cNvSpPr txBox="1">
            <a:spLocks noGrp="1"/>
          </p:cNvSpPr>
          <p:nvPr>
            <p:ph type="ftr" idx="11"/>
          </p:nvPr>
        </p:nvSpPr>
        <p:spPr>
          <a:xfrm>
            <a:off x="3124200" y="57150"/>
            <a:ext cx="3352800" cy="2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0" name="Google Shape;100;p19"/>
          <p:cNvSpPr txBox="1">
            <a:spLocks noGrp="1"/>
          </p:cNvSpPr>
          <p:nvPr>
            <p:ph type="sldNum" idx="12"/>
          </p:nvPr>
        </p:nvSpPr>
        <p:spPr>
          <a:xfrm>
            <a:off x="8229600" y="4857750"/>
            <a:ext cx="762000" cy="1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buNone/>
              <a:defRPr/>
            </a:lvl1pPr>
            <a:lvl2pPr marL="0" marR="0" lvl="1" indent="0" algn="r" rtl="0">
              <a:buNone/>
              <a:defRPr/>
            </a:lvl2pPr>
            <a:lvl3pPr marL="0" marR="0" lvl="2" indent="0" algn="r" rtl="0">
              <a:buNone/>
              <a:defRPr/>
            </a:lvl3pPr>
            <a:lvl4pPr marL="0" marR="0" lvl="3" indent="0" algn="r" rtl="0">
              <a:buNone/>
              <a:defRPr/>
            </a:lvl4pPr>
            <a:lvl5pPr marL="0" marR="0" lvl="4" indent="0" algn="r" rtl="0">
              <a:buNone/>
              <a:defRPr/>
            </a:lvl5pPr>
            <a:lvl6pPr marL="0" marR="0" lvl="5" indent="0" algn="r" rtl="0">
              <a:buNone/>
              <a:defRPr/>
            </a:lvl6pPr>
            <a:lvl7pPr marL="0" marR="0" lvl="6" indent="0" algn="r" rtl="0">
              <a:buNone/>
              <a:defRPr/>
            </a:lvl7pPr>
            <a:lvl8pPr marL="0" marR="0" lvl="7" indent="0" algn="r" rtl="0">
              <a:buNone/>
              <a:defRPr/>
            </a:lvl8pPr>
            <a:lvl9pPr marL="0" marR="0" lvl="8" indent="0" algn="r" rtl="0">
              <a:buNone/>
              <a:defRPr/>
            </a:lvl9pPr>
          </a:lstStyle>
          <a:p>
            <a:pPr marL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45720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91440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137160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182880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228600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274320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320040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365760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>
            <a:spLocks noGrp="1"/>
          </p:cNvSpPr>
          <p:nvPr>
            <p:ph type="dt" idx="10"/>
          </p:nvPr>
        </p:nvSpPr>
        <p:spPr>
          <a:xfrm>
            <a:off x="6477000" y="57150"/>
            <a:ext cx="2514600" cy="2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3" name="Google Shape;103;p20"/>
          <p:cNvSpPr txBox="1">
            <a:spLocks noGrp="1"/>
          </p:cNvSpPr>
          <p:nvPr>
            <p:ph type="ftr" idx="11"/>
          </p:nvPr>
        </p:nvSpPr>
        <p:spPr>
          <a:xfrm>
            <a:off x="3124200" y="57150"/>
            <a:ext cx="3352800" cy="2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4" name="Google Shape;104;p20"/>
          <p:cNvSpPr txBox="1">
            <a:spLocks noGrp="1"/>
          </p:cNvSpPr>
          <p:nvPr>
            <p:ph type="sldNum" idx="12"/>
          </p:nvPr>
        </p:nvSpPr>
        <p:spPr>
          <a:xfrm>
            <a:off x="8229600" y="4857750"/>
            <a:ext cx="762000" cy="1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buNone/>
              <a:defRPr/>
            </a:lvl1pPr>
            <a:lvl2pPr marL="0" marR="0" lvl="1" indent="0" algn="r" rtl="0">
              <a:buNone/>
              <a:defRPr/>
            </a:lvl2pPr>
            <a:lvl3pPr marL="0" marR="0" lvl="2" indent="0" algn="r" rtl="0">
              <a:buNone/>
              <a:defRPr/>
            </a:lvl3pPr>
            <a:lvl4pPr marL="0" marR="0" lvl="3" indent="0" algn="r" rtl="0">
              <a:buNone/>
              <a:defRPr/>
            </a:lvl4pPr>
            <a:lvl5pPr marL="0" marR="0" lvl="4" indent="0" algn="r" rtl="0">
              <a:buNone/>
              <a:defRPr/>
            </a:lvl5pPr>
            <a:lvl6pPr marL="0" marR="0" lvl="5" indent="0" algn="r" rtl="0">
              <a:buNone/>
              <a:defRPr/>
            </a:lvl6pPr>
            <a:lvl7pPr marL="0" marR="0" lvl="6" indent="0" algn="r" rtl="0">
              <a:buNone/>
              <a:defRPr/>
            </a:lvl7pPr>
            <a:lvl8pPr marL="0" marR="0" lvl="7" indent="0" algn="r" rtl="0">
              <a:buNone/>
              <a:defRPr/>
            </a:lvl8pPr>
            <a:lvl9pPr marL="0" marR="0" lvl="8" indent="0" algn="r" rtl="0">
              <a:buNone/>
              <a:defRPr/>
            </a:lvl9pPr>
          </a:lstStyle>
          <a:p>
            <a:pPr marL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45720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91440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137160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182880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228600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274320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320040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365760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6" name="Google Shape;106;p21"/>
          <p:cNvCxnSpPr/>
          <p:nvPr/>
        </p:nvCxnSpPr>
        <p:spPr>
          <a:xfrm>
            <a:off x="514350" y="4386838"/>
            <a:ext cx="8629500" cy="1800"/>
          </a:xfrm>
          <a:prstGeom prst="straightConnector1">
            <a:avLst/>
          </a:prstGeom>
          <a:noFill/>
          <a:ln w="9525" cap="flat" cmpd="sng">
            <a:solidFill>
              <a:schemeClr val="accen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7" name="Google Shape;107;p21"/>
          <p:cNvSpPr txBox="1">
            <a:spLocks noGrp="1"/>
          </p:cNvSpPr>
          <p:nvPr>
            <p:ph type="title"/>
          </p:nvPr>
        </p:nvSpPr>
        <p:spPr>
          <a:xfrm>
            <a:off x="457200" y="4114800"/>
            <a:ext cx="8458200" cy="3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Font typeface="Souce Sans Pro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8" name="Google Shape;108;p21"/>
          <p:cNvSpPr txBox="1">
            <a:spLocks noGrp="1"/>
          </p:cNvSpPr>
          <p:nvPr>
            <p:ph type="body" idx="1"/>
          </p:nvPr>
        </p:nvSpPr>
        <p:spPr>
          <a:xfrm>
            <a:off x="457200" y="457200"/>
            <a:ext cx="3008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SzPts val="1400"/>
              <a:buFont typeface="Source Sans Pro"/>
              <a:buNone/>
              <a:defRPr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SzPts val="1400"/>
              <a:buFont typeface="Source Sans Pro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1400"/>
              <a:buFont typeface="Source Sans Pro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Font typeface="Source Sans Pro"/>
              <a:buNone/>
              <a:defRPr/>
            </a:lvl4pPr>
            <a:lvl5pPr marL="2286000" lvl="4" indent="-228600" rtl="0">
              <a:spcBef>
                <a:spcPts val="360"/>
              </a:spcBef>
              <a:spcAft>
                <a:spcPts val="0"/>
              </a:spcAft>
              <a:buSzPts val="1400"/>
              <a:buFont typeface="Source Sans Pro"/>
              <a:buNone/>
              <a:defRPr/>
            </a:lvl5pPr>
            <a:lvl6pPr marL="2743200" lvl="5" indent="-317500" rtl="0">
              <a:spcBef>
                <a:spcPts val="360"/>
              </a:spcBef>
              <a:spcAft>
                <a:spcPts val="0"/>
              </a:spcAft>
              <a:buSzPts val="1400"/>
              <a:buChar char="+"/>
              <a:defRPr/>
            </a:lvl6pPr>
            <a:lvl7pPr marL="3200400" lvl="6" indent="-317500" rtl="0">
              <a:spcBef>
                <a:spcPts val="320"/>
              </a:spcBef>
              <a:spcAft>
                <a:spcPts val="0"/>
              </a:spcAft>
              <a:buSzPts val="1400"/>
              <a:buChar char="✱"/>
              <a:defRPr/>
            </a:lvl7pPr>
            <a:lvl8pPr marL="3657600" lvl="7" indent="-317500" rtl="0">
              <a:spcBef>
                <a:spcPts val="320"/>
              </a:spcBef>
              <a:spcAft>
                <a:spcPts val="0"/>
              </a:spcAft>
              <a:buSzPts val="1400"/>
              <a:buChar char="◆"/>
              <a:defRPr/>
            </a:lvl8pPr>
            <a:lvl9pPr marL="4114800" lvl="8" indent="-317500" rtl="0">
              <a:spcBef>
                <a:spcPts val="280"/>
              </a:spcBef>
              <a:spcAft>
                <a:spcPts val="0"/>
              </a:spcAft>
              <a:buSzPts val="1400"/>
              <a:buChar char="◼"/>
              <a:defRPr/>
            </a:lvl9pPr>
          </a:lstStyle>
          <a:p>
            <a:endParaRPr/>
          </a:p>
        </p:txBody>
      </p:sp>
      <p:sp>
        <p:nvSpPr>
          <p:cNvPr id="109" name="Google Shape;109;p21"/>
          <p:cNvSpPr txBox="1">
            <a:spLocks noGrp="1"/>
          </p:cNvSpPr>
          <p:nvPr>
            <p:ph type="body" idx="2"/>
          </p:nvPr>
        </p:nvSpPr>
        <p:spPr>
          <a:xfrm>
            <a:off x="3575050" y="457200"/>
            <a:ext cx="53403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✕"/>
              <a:defRPr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+"/>
              <a:defRPr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✕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✱"/>
              <a:defRPr/>
            </a:lvl4pPr>
            <a:lvl5pPr marL="2286000" lvl="4" indent="-317500" rtl="0">
              <a:spcBef>
                <a:spcPts val="360"/>
              </a:spcBef>
              <a:spcAft>
                <a:spcPts val="0"/>
              </a:spcAft>
              <a:buSzPts val="1400"/>
              <a:buChar char="✕"/>
              <a:defRPr/>
            </a:lvl5pPr>
            <a:lvl6pPr marL="2743200" lvl="5" indent="-317500" rtl="0">
              <a:spcBef>
                <a:spcPts val="360"/>
              </a:spcBef>
              <a:spcAft>
                <a:spcPts val="0"/>
              </a:spcAft>
              <a:buSzPts val="1400"/>
              <a:buChar char="+"/>
              <a:defRPr/>
            </a:lvl6pPr>
            <a:lvl7pPr marL="3200400" lvl="6" indent="-317500" rtl="0">
              <a:spcBef>
                <a:spcPts val="320"/>
              </a:spcBef>
              <a:spcAft>
                <a:spcPts val="0"/>
              </a:spcAft>
              <a:buSzPts val="1400"/>
              <a:buChar char="✱"/>
              <a:defRPr/>
            </a:lvl7pPr>
            <a:lvl8pPr marL="3657600" lvl="7" indent="-317500" rtl="0">
              <a:spcBef>
                <a:spcPts val="320"/>
              </a:spcBef>
              <a:spcAft>
                <a:spcPts val="0"/>
              </a:spcAft>
              <a:buSzPts val="1400"/>
              <a:buChar char="◆"/>
              <a:defRPr/>
            </a:lvl8pPr>
            <a:lvl9pPr marL="4114800" lvl="8" indent="-317500" rtl="0">
              <a:spcBef>
                <a:spcPts val="280"/>
              </a:spcBef>
              <a:spcAft>
                <a:spcPts val="0"/>
              </a:spcAft>
              <a:buSzPts val="1400"/>
              <a:buChar char="◼"/>
              <a:defRPr/>
            </a:lvl9pPr>
          </a:lstStyle>
          <a:p>
            <a:endParaRPr/>
          </a:p>
        </p:txBody>
      </p:sp>
      <p:sp>
        <p:nvSpPr>
          <p:cNvPr id="110" name="Google Shape;110;p21"/>
          <p:cNvSpPr txBox="1">
            <a:spLocks noGrp="1"/>
          </p:cNvSpPr>
          <p:nvPr>
            <p:ph type="dt" idx="10"/>
          </p:nvPr>
        </p:nvSpPr>
        <p:spPr>
          <a:xfrm>
            <a:off x="6477000" y="57150"/>
            <a:ext cx="2514600" cy="2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1" name="Google Shape;111;p21"/>
          <p:cNvSpPr txBox="1">
            <a:spLocks noGrp="1"/>
          </p:cNvSpPr>
          <p:nvPr>
            <p:ph type="ftr" idx="11"/>
          </p:nvPr>
        </p:nvSpPr>
        <p:spPr>
          <a:xfrm>
            <a:off x="3124200" y="57150"/>
            <a:ext cx="3352800" cy="2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2" name="Google Shape;112;p21"/>
          <p:cNvSpPr txBox="1">
            <a:spLocks noGrp="1"/>
          </p:cNvSpPr>
          <p:nvPr>
            <p:ph type="sldNum" idx="12"/>
          </p:nvPr>
        </p:nvSpPr>
        <p:spPr>
          <a:xfrm>
            <a:off x="8229600" y="4857750"/>
            <a:ext cx="762000" cy="1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buNone/>
              <a:defRPr/>
            </a:lvl1pPr>
            <a:lvl2pPr marL="0" marR="0" lvl="1" indent="0" algn="r" rtl="0">
              <a:buNone/>
              <a:defRPr/>
            </a:lvl2pPr>
            <a:lvl3pPr marL="0" marR="0" lvl="2" indent="0" algn="r" rtl="0">
              <a:buNone/>
              <a:defRPr/>
            </a:lvl3pPr>
            <a:lvl4pPr marL="0" marR="0" lvl="3" indent="0" algn="r" rtl="0">
              <a:buNone/>
              <a:defRPr/>
            </a:lvl4pPr>
            <a:lvl5pPr marL="0" marR="0" lvl="4" indent="0" algn="r" rtl="0">
              <a:buNone/>
              <a:defRPr/>
            </a:lvl5pPr>
            <a:lvl6pPr marL="0" marR="0" lvl="5" indent="0" algn="r" rtl="0">
              <a:buNone/>
              <a:defRPr/>
            </a:lvl6pPr>
            <a:lvl7pPr marL="0" marR="0" lvl="6" indent="0" algn="r" rtl="0">
              <a:buNone/>
              <a:defRPr/>
            </a:lvl7pPr>
            <a:lvl8pPr marL="0" marR="0" lvl="7" indent="0" algn="r" rtl="0">
              <a:buNone/>
              <a:defRPr/>
            </a:lvl8pPr>
            <a:lvl9pPr marL="0" marR="0" lvl="8" indent="0" algn="r" rtl="0">
              <a:buNone/>
              <a:defRPr/>
            </a:lvl9pPr>
          </a:lstStyle>
          <a:p>
            <a:pPr marL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45720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91440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137160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182880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228600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274320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320040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365760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2"/>
          <p:cNvSpPr>
            <a:spLocks noGrp="1"/>
          </p:cNvSpPr>
          <p:nvPr>
            <p:ph type="pic" idx="2"/>
          </p:nvPr>
        </p:nvSpPr>
        <p:spPr>
          <a:xfrm>
            <a:off x="3505200" y="462475"/>
            <a:ext cx="5029200" cy="2743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5" name="Google Shape;115;p22"/>
          <p:cNvSpPr txBox="1">
            <a:spLocks noGrp="1"/>
          </p:cNvSpPr>
          <p:nvPr>
            <p:ph type="dt" idx="10"/>
          </p:nvPr>
        </p:nvSpPr>
        <p:spPr>
          <a:xfrm>
            <a:off x="6477000" y="57150"/>
            <a:ext cx="2514600" cy="2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6" name="Google Shape;116;p22"/>
          <p:cNvSpPr txBox="1">
            <a:spLocks noGrp="1"/>
          </p:cNvSpPr>
          <p:nvPr>
            <p:ph type="ftr" idx="11"/>
          </p:nvPr>
        </p:nvSpPr>
        <p:spPr>
          <a:xfrm>
            <a:off x="3124200" y="57150"/>
            <a:ext cx="3352800" cy="2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7" name="Google Shape;117;p22"/>
          <p:cNvSpPr txBox="1">
            <a:spLocks noGrp="1"/>
          </p:cNvSpPr>
          <p:nvPr>
            <p:ph type="sldNum" idx="12"/>
          </p:nvPr>
        </p:nvSpPr>
        <p:spPr>
          <a:xfrm>
            <a:off x="8229600" y="4857750"/>
            <a:ext cx="762000" cy="1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buNone/>
              <a:defRPr/>
            </a:lvl1pPr>
            <a:lvl2pPr marL="0" marR="0" lvl="1" indent="0" algn="r" rtl="0">
              <a:buNone/>
              <a:defRPr/>
            </a:lvl2pPr>
            <a:lvl3pPr marL="0" marR="0" lvl="2" indent="0" algn="r" rtl="0">
              <a:buNone/>
              <a:defRPr/>
            </a:lvl3pPr>
            <a:lvl4pPr marL="0" marR="0" lvl="3" indent="0" algn="r" rtl="0">
              <a:buNone/>
              <a:defRPr/>
            </a:lvl4pPr>
            <a:lvl5pPr marL="0" marR="0" lvl="4" indent="0" algn="r" rtl="0">
              <a:buNone/>
              <a:defRPr/>
            </a:lvl5pPr>
            <a:lvl6pPr marL="0" marR="0" lvl="5" indent="0" algn="r" rtl="0">
              <a:buNone/>
              <a:defRPr/>
            </a:lvl6pPr>
            <a:lvl7pPr marL="0" marR="0" lvl="6" indent="0" algn="r" rtl="0">
              <a:buNone/>
              <a:defRPr/>
            </a:lvl7pPr>
            <a:lvl8pPr marL="0" marR="0" lvl="7" indent="0" algn="r" rtl="0">
              <a:buNone/>
              <a:defRPr/>
            </a:lvl8pPr>
            <a:lvl9pPr marL="0" marR="0" lvl="8" indent="0" algn="r" rtl="0">
              <a:buNone/>
              <a:defRPr/>
            </a:lvl9pPr>
          </a:lstStyle>
          <a:p>
            <a:pPr marL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45720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91440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137160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182880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228600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274320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320040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365760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</p:txBody>
      </p:sp>
      <p:sp>
        <p:nvSpPr>
          <p:cNvPr id="118" name="Google Shape;118;p22"/>
          <p:cNvSpPr txBox="1">
            <a:spLocks noGrp="1"/>
          </p:cNvSpPr>
          <p:nvPr>
            <p:ph type="title"/>
          </p:nvPr>
        </p:nvSpPr>
        <p:spPr>
          <a:xfrm>
            <a:off x="381000" y="3745320"/>
            <a:ext cx="5867400" cy="39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Font typeface="Souce Sans Pro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9" name="Google Shape;119;p22"/>
          <p:cNvSpPr txBox="1">
            <a:spLocks noGrp="1"/>
          </p:cNvSpPr>
          <p:nvPr>
            <p:ph type="body" idx="1"/>
          </p:nvPr>
        </p:nvSpPr>
        <p:spPr>
          <a:xfrm>
            <a:off x="381000" y="4149913"/>
            <a:ext cx="5867400" cy="5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SzPts val="1400"/>
              <a:buFont typeface="Source Sans Pro"/>
              <a:buNone/>
              <a:defRPr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+"/>
              <a:defRPr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✕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✱"/>
              <a:defRPr/>
            </a:lvl4pPr>
            <a:lvl5pPr marL="2286000" lvl="4" indent="-317500" rtl="0">
              <a:spcBef>
                <a:spcPts val="360"/>
              </a:spcBef>
              <a:spcAft>
                <a:spcPts val="0"/>
              </a:spcAft>
              <a:buSzPts val="1400"/>
              <a:buChar char="✕"/>
              <a:defRPr/>
            </a:lvl5pPr>
            <a:lvl6pPr marL="2743200" lvl="5" indent="-317500" rtl="0">
              <a:spcBef>
                <a:spcPts val="360"/>
              </a:spcBef>
              <a:spcAft>
                <a:spcPts val="0"/>
              </a:spcAft>
              <a:buSzPts val="1400"/>
              <a:buChar char="+"/>
              <a:defRPr/>
            </a:lvl6pPr>
            <a:lvl7pPr marL="3200400" lvl="6" indent="-317500" rtl="0">
              <a:spcBef>
                <a:spcPts val="320"/>
              </a:spcBef>
              <a:spcAft>
                <a:spcPts val="0"/>
              </a:spcAft>
              <a:buSzPts val="1400"/>
              <a:buChar char="✱"/>
              <a:defRPr/>
            </a:lvl7pPr>
            <a:lvl8pPr marL="3657600" lvl="7" indent="-317500" rtl="0">
              <a:spcBef>
                <a:spcPts val="320"/>
              </a:spcBef>
              <a:spcAft>
                <a:spcPts val="0"/>
              </a:spcAft>
              <a:buSzPts val="1400"/>
              <a:buChar char="◆"/>
              <a:defRPr/>
            </a:lvl8pPr>
            <a:lvl9pPr marL="4114800" lvl="8" indent="-317500" rtl="0">
              <a:spcBef>
                <a:spcPts val="280"/>
              </a:spcBef>
              <a:spcAft>
                <a:spcPts val="0"/>
              </a:spcAft>
              <a:buSzPts val="1400"/>
              <a:buChar char="◼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3"/>
          <p:cNvSpPr txBox="1">
            <a:spLocks noGrp="1"/>
          </p:cNvSpPr>
          <p:nvPr>
            <p:ph type="title"/>
          </p:nvPr>
        </p:nvSpPr>
        <p:spPr>
          <a:xfrm>
            <a:off x="304800" y="342900"/>
            <a:ext cx="8686800" cy="6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ce Sans Pro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2" name="Google Shape;122;p23"/>
          <p:cNvSpPr txBox="1">
            <a:spLocks noGrp="1"/>
          </p:cNvSpPr>
          <p:nvPr>
            <p:ph type="body" idx="1"/>
          </p:nvPr>
        </p:nvSpPr>
        <p:spPr>
          <a:xfrm rot="5400000">
            <a:off x="2950950" y="-1480528"/>
            <a:ext cx="3394500" cy="86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ymbol"/>
              <a:buChar char="✕"/>
              <a:defRPr/>
            </a:lvl1pPr>
            <a:lvl2pPr marL="91440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ymbol"/>
              <a:buChar char="+"/>
              <a:defRPr/>
            </a:lvl2pPr>
            <a:lvl3pPr marL="137160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ymbol"/>
              <a:buChar char="✕"/>
              <a:defRPr/>
            </a:lvl3pPr>
            <a:lvl4pPr marL="182880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ymbol"/>
              <a:buChar char="✱"/>
              <a:defRPr/>
            </a:lvl4pPr>
            <a:lvl5pPr marL="2286000" lvl="4" indent="-3175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ymbol"/>
              <a:buChar char="✕"/>
              <a:defRPr/>
            </a:lvl5pPr>
            <a:lvl6pPr marL="2743200" lvl="5" indent="-3175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ymbol"/>
              <a:buChar char="+"/>
              <a:defRPr/>
            </a:lvl6pPr>
            <a:lvl7pPr marL="3200400" lvl="6" indent="-3175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ymbol"/>
              <a:buChar char="✱"/>
              <a:defRPr/>
            </a:lvl7pPr>
            <a:lvl8pPr marL="3657600" lvl="7" indent="-3175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ymbol"/>
              <a:buChar char="◆"/>
              <a:defRPr/>
            </a:lvl8pPr>
            <a:lvl9pPr marL="411480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ymbol"/>
              <a:buChar char="◼"/>
              <a:defRPr/>
            </a:lvl9pPr>
          </a:lstStyle>
          <a:p>
            <a:endParaRPr/>
          </a:p>
        </p:txBody>
      </p:sp>
      <p:sp>
        <p:nvSpPr>
          <p:cNvPr id="123" name="Google Shape;123;p23"/>
          <p:cNvSpPr txBox="1">
            <a:spLocks noGrp="1"/>
          </p:cNvSpPr>
          <p:nvPr>
            <p:ph type="dt" idx="10"/>
          </p:nvPr>
        </p:nvSpPr>
        <p:spPr>
          <a:xfrm>
            <a:off x="6477000" y="57150"/>
            <a:ext cx="2514600" cy="2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4" name="Google Shape;124;p23"/>
          <p:cNvSpPr txBox="1">
            <a:spLocks noGrp="1"/>
          </p:cNvSpPr>
          <p:nvPr>
            <p:ph type="ftr" idx="11"/>
          </p:nvPr>
        </p:nvSpPr>
        <p:spPr>
          <a:xfrm>
            <a:off x="3124200" y="57150"/>
            <a:ext cx="3352800" cy="2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5" name="Google Shape;125;p23"/>
          <p:cNvSpPr txBox="1">
            <a:spLocks noGrp="1"/>
          </p:cNvSpPr>
          <p:nvPr>
            <p:ph type="sldNum" idx="12"/>
          </p:nvPr>
        </p:nvSpPr>
        <p:spPr>
          <a:xfrm>
            <a:off x="8229600" y="4857750"/>
            <a:ext cx="762000" cy="1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buNone/>
              <a:defRPr/>
            </a:lvl1pPr>
            <a:lvl2pPr marL="0" marR="0" lvl="1" indent="0" algn="r" rtl="0">
              <a:buNone/>
              <a:defRPr/>
            </a:lvl2pPr>
            <a:lvl3pPr marL="0" marR="0" lvl="2" indent="0" algn="r" rtl="0">
              <a:buNone/>
              <a:defRPr/>
            </a:lvl3pPr>
            <a:lvl4pPr marL="0" marR="0" lvl="3" indent="0" algn="r" rtl="0">
              <a:buNone/>
              <a:defRPr/>
            </a:lvl4pPr>
            <a:lvl5pPr marL="0" marR="0" lvl="4" indent="0" algn="r" rtl="0">
              <a:buNone/>
              <a:defRPr/>
            </a:lvl5pPr>
            <a:lvl6pPr marL="0" marR="0" lvl="5" indent="0" algn="r" rtl="0">
              <a:buNone/>
              <a:defRPr/>
            </a:lvl6pPr>
            <a:lvl7pPr marL="0" marR="0" lvl="6" indent="0" algn="r" rtl="0">
              <a:buNone/>
              <a:defRPr/>
            </a:lvl7pPr>
            <a:lvl8pPr marL="0" marR="0" lvl="7" indent="0" algn="r" rtl="0">
              <a:buNone/>
              <a:defRPr/>
            </a:lvl8pPr>
            <a:lvl9pPr marL="0" marR="0" lvl="8" indent="0" algn="r" rtl="0">
              <a:buNone/>
              <a:defRPr/>
            </a:lvl9pPr>
          </a:lstStyle>
          <a:p>
            <a:pPr marL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45720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91440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137160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182880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228600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274320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320040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365760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4"/>
          <p:cNvSpPr txBox="1">
            <a:spLocks noGrp="1"/>
          </p:cNvSpPr>
          <p:nvPr>
            <p:ph type="title"/>
          </p:nvPr>
        </p:nvSpPr>
        <p:spPr>
          <a:xfrm rot="5400000">
            <a:off x="5578050" y="1691907"/>
            <a:ext cx="43887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ce Sans Pro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8" name="Google Shape;128;p24"/>
          <p:cNvSpPr txBox="1">
            <a:spLocks noGrp="1"/>
          </p:cNvSpPr>
          <p:nvPr>
            <p:ph type="body" idx="1"/>
          </p:nvPr>
        </p:nvSpPr>
        <p:spPr>
          <a:xfrm rot="5400000">
            <a:off x="1387050" y="-517893"/>
            <a:ext cx="4388700" cy="62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ymbol"/>
              <a:buChar char="✕"/>
              <a:defRPr/>
            </a:lvl1pPr>
            <a:lvl2pPr marL="91440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ymbol"/>
              <a:buChar char="+"/>
              <a:defRPr/>
            </a:lvl2pPr>
            <a:lvl3pPr marL="137160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ymbol"/>
              <a:buChar char="✕"/>
              <a:defRPr/>
            </a:lvl3pPr>
            <a:lvl4pPr marL="182880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ymbol"/>
              <a:buChar char="✱"/>
              <a:defRPr/>
            </a:lvl4pPr>
            <a:lvl5pPr marL="2286000" lvl="4" indent="-3175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ymbol"/>
              <a:buChar char="✕"/>
              <a:defRPr/>
            </a:lvl5pPr>
            <a:lvl6pPr marL="2743200" lvl="5" indent="-3175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ymbol"/>
              <a:buChar char="+"/>
              <a:defRPr/>
            </a:lvl6pPr>
            <a:lvl7pPr marL="3200400" lvl="6" indent="-3175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ymbol"/>
              <a:buChar char="✱"/>
              <a:defRPr/>
            </a:lvl7pPr>
            <a:lvl8pPr marL="3657600" lvl="7" indent="-3175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ymbol"/>
              <a:buChar char="◆"/>
              <a:defRPr/>
            </a:lvl8pPr>
            <a:lvl9pPr marL="411480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ymbol"/>
              <a:buChar char="◼"/>
              <a:defRPr/>
            </a:lvl9pPr>
          </a:lstStyle>
          <a:p>
            <a:endParaRPr/>
          </a:p>
        </p:txBody>
      </p:sp>
      <p:sp>
        <p:nvSpPr>
          <p:cNvPr id="129" name="Google Shape;129;p24"/>
          <p:cNvSpPr txBox="1">
            <a:spLocks noGrp="1"/>
          </p:cNvSpPr>
          <p:nvPr>
            <p:ph type="dt" idx="10"/>
          </p:nvPr>
        </p:nvSpPr>
        <p:spPr>
          <a:xfrm>
            <a:off x="6477000" y="57150"/>
            <a:ext cx="2514600" cy="2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0" name="Google Shape;130;p24"/>
          <p:cNvSpPr txBox="1">
            <a:spLocks noGrp="1"/>
          </p:cNvSpPr>
          <p:nvPr>
            <p:ph type="ftr" idx="11"/>
          </p:nvPr>
        </p:nvSpPr>
        <p:spPr>
          <a:xfrm>
            <a:off x="3124200" y="57150"/>
            <a:ext cx="3352800" cy="2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1" name="Google Shape;131;p24"/>
          <p:cNvSpPr txBox="1">
            <a:spLocks noGrp="1"/>
          </p:cNvSpPr>
          <p:nvPr>
            <p:ph type="sldNum" idx="12"/>
          </p:nvPr>
        </p:nvSpPr>
        <p:spPr>
          <a:xfrm>
            <a:off x="8229600" y="4857750"/>
            <a:ext cx="762000" cy="1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buNone/>
              <a:defRPr/>
            </a:lvl1pPr>
            <a:lvl2pPr marL="0" marR="0" lvl="1" indent="0" algn="r" rtl="0">
              <a:buNone/>
              <a:defRPr/>
            </a:lvl2pPr>
            <a:lvl3pPr marL="0" marR="0" lvl="2" indent="0" algn="r" rtl="0">
              <a:buNone/>
              <a:defRPr/>
            </a:lvl3pPr>
            <a:lvl4pPr marL="0" marR="0" lvl="3" indent="0" algn="r" rtl="0">
              <a:buNone/>
              <a:defRPr/>
            </a:lvl4pPr>
            <a:lvl5pPr marL="0" marR="0" lvl="4" indent="0" algn="r" rtl="0">
              <a:buNone/>
              <a:defRPr/>
            </a:lvl5pPr>
            <a:lvl6pPr marL="0" marR="0" lvl="5" indent="0" algn="r" rtl="0">
              <a:buNone/>
              <a:defRPr/>
            </a:lvl6pPr>
            <a:lvl7pPr marL="0" marR="0" lvl="6" indent="0" algn="r" rtl="0">
              <a:buNone/>
              <a:defRPr/>
            </a:lvl7pPr>
            <a:lvl8pPr marL="0" marR="0" lvl="7" indent="0" algn="r" rtl="0">
              <a:buNone/>
              <a:defRPr/>
            </a:lvl8pPr>
            <a:lvl9pPr marL="0" marR="0" lvl="8" indent="0" algn="r" rtl="0">
              <a:buNone/>
              <a:defRPr/>
            </a:lvl9pPr>
          </a:lstStyle>
          <a:p>
            <a:pPr marL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45720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91440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137160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182880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228600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274320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320040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365760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Google Shape;51;p13"/>
          <p:cNvCxnSpPr/>
          <p:nvPr/>
        </p:nvCxnSpPr>
        <p:spPr>
          <a:xfrm>
            <a:off x="514350" y="788174"/>
            <a:ext cx="8629500" cy="1800"/>
          </a:xfrm>
          <a:prstGeom prst="straightConnector1">
            <a:avLst/>
          </a:prstGeom>
          <a:noFill/>
          <a:ln w="9525" cap="flat" cmpd="sng">
            <a:solidFill>
              <a:schemeClr val="accen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04800" y="1165622"/>
            <a:ext cx="86868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ymbol"/>
              <a:buChar char="✕"/>
              <a:defRPr/>
            </a:lvl1pPr>
            <a:lvl2pPr marL="914400" marR="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ymbol"/>
              <a:buChar char="+"/>
              <a:defRPr/>
            </a:lvl2pPr>
            <a:lvl3pPr marL="1371600" marR="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ymbol"/>
              <a:buChar char="✕"/>
              <a:defRPr/>
            </a:lvl3pPr>
            <a:lvl4pPr marL="1828800" marR="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ymbol"/>
              <a:buChar char="✱"/>
              <a:defRPr/>
            </a:lvl4pPr>
            <a:lvl5pPr marL="2286000" marR="0" lvl="4" indent="-3175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ymbol"/>
              <a:buChar char="✕"/>
              <a:defRPr/>
            </a:lvl5pPr>
            <a:lvl6pPr marL="2743200" marR="0" lvl="5" indent="-3175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ymbol"/>
              <a:buChar char="+"/>
              <a:defRPr/>
            </a:lvl6pPr>
            <a:lvl7pPr marL="3200400" marR="0" lvl="6" indent="-3175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ymbol"/>
              <a:buChar char="✱"/>
              <a:defRPr/>
            </a:lvl7pPr>
            <a:lvl8pPr marL="3657600" marR="0" lvl="7" indent="-3175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ymbol"/>
              <a:buChar char="◆"/>
              <a:defRPr/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ymbol"/>
              <a:buChar char="◼"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477000" y="57150"/>
            <a:ext cx="2514600" cy="2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124200" y="57150"/>
            <a:ext cx="3352800" cy="2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8229600" y="4857750"/>
            <a:ext cx="762000" cy="1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buNone/>
              <a:defRPr/>
            </a:lvl1pPr>
            <a:lvl2pPr marL="0" marR="0" lvl="1" indent="0" algn="r" rtl="0">
              <a:buNone/>
              <a:defRPr/>
            </a:lvl2pPr>
            <a:lvl3pPr marL="0" marR="0" lvl="2" indent="0" algn="r" rtl="0">
              <a:buNone/>
              <a:defRPr/>
            </a:lvl3pPr>
            <a:lvl4pPr marL="0" marR="0" lvl="3" indent="0" algn="r" rtl="0">
              <a:buNone/>
              <a:defRPr/>
            </a:lvl4pPr>
            <a:lvl5pPr marL="0" marR="0" lvl="4" indent="0" algn="r" rtl="0">
              <a:buNone/>
              <a:defRPr/>
            </a:lvl5pPr>
            <a:lvl6pPr marL="0" marR="0" lvl="5" indent="0" algn="r" rtl="0">
              <a:buNone/>
              <a:defRPr/>
            </a:lvl6pPr>
            <a:lvl7pPr marL="0" marR="0" lvl="6" indent="0" algn="r" rtl="0">
              <a:buNone/>
              <a:defRPr/>
            </a:lvl7pPr>
            <a:lvl8pPr marL="0" marR="0" lvl="7" indent="0" algn="r" rtl="0">
              <a:buNone/>
              <a:defRPr/>
            </a:lvl8pPr>
            <a:lvl9pPr marL="0" marR="0" lvl="8" indent="0" algn="r" rtl="0">
              <a:buNone/>
              <a:defRPr/>
            </a:lvl9pPr>
          </a:lstStyle>
          <a:p>
            <a:pPr marL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45720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91440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137160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182880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228600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274320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320040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365760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title"/>
          </p:nvPr>
        </p:nvSpPr>
        <p:spPr>
          <a:xfrm>
            <a:off x="304800" y="342900"/>
            <a:ext cx="8686800" cy="6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ce Sans Pro"/>
              <a:buNone/>
              <a:defRPr/>
            </a:lvl1pPr>
            <a:lvl2pPr marL="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cxnSp>
        <p:nvCxnSpPr>
          <p:cNvPr id="57" name="Google Shape;57;p13"/>
          <p:cNvCxnSpPr/>
          <p:nvPr/>
        </p:nvCxnSpPr>
        <p:spPr>
          <a:xfrm>
            <a:off x="514350" y="788174"/>
            <a:ext cx="8629500" cy="1800"/>
          </a:xfrm>
          <a:prstGeom prst="straightConnector1">
            <a:avLst/>
          </a:prstGeom>
          <a:noFill/>
          <a:ln w="9525" cap="flat" cmpd="sng">
            <a:solidFill>
              <a:schemeClr val="accen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8" name="Google Shape;58;p13"/>
          <p:cNvCxnSpPr/>
          <p:nvPr/>
        </p:nvCxnSpPr>
        <p:spPr>
          <a:xfrm>
            <a:off x="514350" y="793490"/>
            <a:ext cx="8629500" cy="1800"/>
          </a:xfrm>
          <a:prstGeom prst="straightConnector1">
            <a:avLst/>
          </a:prstGeom>
          <a:noFill/>
          <a:ln w="9525" cap="flat" cmpd="sng">
            <a:solidFill>
              <a:schemeClr val="accen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cbsnc.com/assets/shopper/public/quote/index.htm?entryPage=ENTRY_PAGE_GET_QUICK_QUOTE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5"/>
          <p:cNvSpPr txBox="1">
            <a:spLocks noGrp="1"/>
          </p:cNvSpPr>
          <p:nvPr>
            <p:ph type="ctrTitle"/>
          </p:nvPr>
        </p:nvSpPr>
        <p:spPr>
          <a:xfrm>
            <a:off x="381000" y="3640058"/>
            <a:ext cx="8458200" cy="9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ouce Sans Pro"/>
              <a:buNone/>
            </a:pPr>
            <a:r>
              <a:rPr lang="en" sz="3600" b="0" i="0" u="none" strike="noStrike" cap="none">
                <a:solidFill>
                  <a:schemeClr val="dk2"/>
                </a:solidFill>
                <a:latin typeface="Souce Sans Pro"/>
                <a:ea typeface="Souce Sans Pro"/>
                <a:cs typeface="Souce Sans Pro"/>
                <a:sym typeface="Souce Sans Pro"/>
              </a:rPr>
              <a:t>PERSONAL FINANCIAL LITERACY</a:t>
            </a:r>
            <a:endParaRPr sz="3600" b="0" i="0" u="none" strike="noStrike" cap="none">
              <a:solidFill>
                <a:schemeClr val="dk2"/>
              </a:solidFill>
              <a:latin typeface="Souce Sans Pro"/>
              <a:ea typeface="Souce Sans Pro"/>
              <a:cs typeface="Souce Sans Pro"/>
              <a:sym typeface="Souce Sans Pro"/>
            </a:endParaRPr>
          </a:p>
        </p:txBody>
      </p:sp>
      <p:sp>
        <p:nvSpPr>
          <p:cNvPr id="137" name="Google Shape;137;p25"/>
          <p:cNvSpPr txBox="1">
            <a:spLocks noGrp="1"/>
          </p:cNvSpPr>
          <p:nvPr>
            <p:ph type="subTitle" idx="1"/>
          </p:nvPr>
        </p:nvSpPr>
        <p:spPr>
          <a:xfrm>
            <a:off x="381000" y="2914650"/>
            <a:ext cx="84582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r>
              <a:rPr lang="en" sz="2400" b="0" i="0" u="none" strike="noStrike" cap="none">
                <a:solidFill>
                  <a:srgbClr val="44342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Unit 9 Money in the Real World</a:t>
            </a:r>
            <a:endParaRPr sz="2400" b="0" i="0" u="none" strike="noStrike" cap="none">
              <a:solidFill>
                <a:srgbClr val="44342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38" name="Google Shape;138;p25" descr="https://encrypted-tbn2.gstatic.com/images?q=tbn:ANd9GcT2XrMjBLx7Vkmq0mnrtWchSCUsmPoVL0a8eWtsB_Cm2hvxZIWQ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33600" y="285750"/>
            <a:ext cx="4714800" cy="235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6"/>
          <p:cNvSpPr txBox="1">
            <a:spLocks noGrp="1"/>
          </p:cNvSpPr>
          <p:nvPr>
            <p:ph type="ctrTitle"/>
          </p:nvPr>
        </p:nvSpPr>
        <p:spPr>
          <a:xfrm>
            <a:off x="685800" y="1028700"/>
            <a:ext cx="8458200" cy="9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ouce Sans Pro"/>
              <a:buNone/>
            </a:pPr>
            <a:r>
              <a:rPr lang="en" sz="3600" b="0" i="0" u="none" strike="noStrike" cap="none">
                <a:solidFill>
                  <a:schemeClr val="dk2"/>
                </a:solidFill>
                <a:latin typeface="Souce Sans Pro"/>
                <a:ea typeface="Souce Sans Pro"/>
                <a:cs typeface="Souce Sans Pro"/>
                <a:sym typeface="Souce Sans Pro"/>
              </a:rPr>
              <a:t>INSURANCE</a:t>
            </a:r>
            <a:endParaRPr sz="3600" b="0" i="0" u="none" strike="noStrike" cap="none">
              <a:solidFill>
                <a:schemeClr val="dk2"/>
              </a:solidFill>
              <a:latin typeface="Souce Sans Pro"/>
              <a:ea typeface="Souce Sans Pro"/>
              <a:cs typeface="Souce Sans Pro"/>
              <a:sym typeface="Souce Sans Pro"/>
            </a:endParaRPr>
          </a:p>
        </p:txBody>
      </p:sp>
      <p:sp>
        <p:nvSpPr>
          <p:cNvPr id="144" name="Google Shape;144;p26"/>
          <p:cNvSpPr txBox="1">
            <a:spLocks noGrp="1"/>
          </p:cNvSpPr>
          <p:nvPr>
            <p:ph type="subTitle" idx="1"/>
          </p:nvPr>
        </p:nvSpPr>
        <p:spPr>
          <a:xfrm>
            <a:off x="381000" y="2185988"/>
            <a:ext cx="8458200" cy="5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endParaRPr sz="2400" b="0" i="0" u="none" strike="noStrike" cap="none">
              <a:solidFill>
                <a:srgbClr val="44342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45" name="Google Shape;145;p26" descr="https://encrypted-tbn2.gstatic.com/images?q=tbn:ANd9GcSiEvLFtuFhyhm4c9L_-4eiHNl9K7x8OP7yaCRLnujWJfWcc0X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19600" y="285750"/>
            <a:ext cx="4090500" cy="411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7"/>
          <p:cNvSpPr txBox="1">
            <a:spLocks noGrp="1"/>
          </p:cNvSpPr>
          <p:nvPr>
            <p:ph type="title"/>
          </p:nvPr>
        </p:nvSpPr>
        <p:spPr>
          <a:xfrm>
            <a:off x="301752" y="257175"/>
            <a:ext cx="86868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ouce Sans Pro"/>
              <a:buNone/>
            </a:pPr>
            <a:r>
              <a:rPr lang="en" sz="3600" b="0" i="0" u="none" strike="noStrike" cap="none">
                <a:solidFill>
                  <a:schemeClr val="dk2"/>
                </a:solidFill>
                <a:latin typeface="Souce Sans Pro"/>
                <a:ea typeface="Souce Sans Pro"/>
                <a:cs typeface="Souce Sans Pro"/>
                <a:sym typeface="Souce Sans Pro"/>
              </a:rPr>
              <a:t>HOW </a:t>
            </a:r>
            <a:r>
              <a:rPr lang="en" sz="3600">
                <a:solidFill>
                  <a:schemeClr val="dk2"/>
                </a:solidFill>
                <a:latin typeface="Souce Sans Pro"/>
                <a:ea typeface="Souce Sans Pro"/>
                <a:cs typeface="Souce Sans Pro"/>
                <a:sym typeface="Souce Sans Pro"/>
              </a:rPr>
              <a:t>INSURANCE</a:t>
            </a:r>
            <a:r>
              <a:rPr lang="en" sz="3600" b="0" i="0" u="none" strike="noStrike" cap="none">
                <a:solidFill>
                  <a:schemeClr val="dk2"/>
                </a:solidFill>
                <a:latin typeface="Souce Sans Pro"/>
                <a:ea typeface="Souce Sans Pro"/>
                <a:cs typeface="Souce Sans Pro"/>
                <a:sym typeface="Souce Sans Pro"/>
              </a:rPr>
              <a:t> WORKS:</a:t>
            </a:r>
            <a:endParaRPr sz="3600" b="0" i="0" u="none" strike="noStrike" cap="none">
              <a:solidFill>
                <a:schemeClr val="dk2"/>
              </a:solidFill>
              <a:latin typeface="Souce Sans Pro"/>
              <a:ea typeface="Souce Sans Pro"/>
              <a:cs typeface="Souce Sans Pro"/>
              <a:sym typeface="Souce Sans Pro"/>
            </a:endParaRPr>
          </a:p>
        </p:txBody>
      </p:sp>
      <p:sp>
        <p:nvSpPr>
          <p:cNvPr id="151" name="Google Shape;151;p27"/>
          <p:cNvSpPr txBox="1">
            <a:spLocks noGrp="1"/>
          </p:cNvSpPr>
          <p:nvPr>
            <p:ph type="body" idx="1"/>
          </p:nvPr>
        </p:nvSpPr>
        <p:spPr>
          <a:xfrm>
            <a:off x="304800" y="900113"/>
            <a:ext cx="4191000" cy="26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ymbol"/>
              <a:buChar char="✕"/>
            </a:pPr>
            <a:r>
              <a:rPr lang="en" sz="2600" b="1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</a:t>
            </a:r>
            <a:r>
              <a:rPr lang="en" sz="2300" b="1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nsurance</a:t>
            </a:r>
            <a:r>
              <a:rPr lang="en" sz="23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– essentially a bet between you and your insurance company. </a:t>
            </a:r>
            <a:endParaRPr sz="1100"/>
          </a:p>
          <a:p>
            <a:pPr marL="342900" marR="0" lvl="0" indent="-323850" algn="l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ymbol"/>
              <a:buChar char="✕"/>
            </a:pPr>
            <a:r>
              <a:rPr lang="en" sz="2300" b="1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Your bet</a:t>
            </a:r>
            <a:r>
              <a:rPr lang="en" sz="23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– you will get sick / have an accident</a:t>
            </a:r>
            <a:endParaRPr sz="1100"/>
          </a:p>
          <a:p>
            <a:pPr marL="342900" marR="0" lvl="0" indent="-323850" algn="l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ymbol"/>
              <a:buChar char="✕"/>
            </a:pPr>
            <a:r>
              <a:rPr lang="en" sz="2300" b="1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Their bet</a:t>
            </a:r>
            <a:r>
              <a:rPr lang="en" sz="23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– You will not get sick / have an accident</a:t>
            </a:r>
            <a:endParaRPr sz="1100"/>
          </a:p>
          <a:p>
            <a:pPr marL="342900" marR="0" lvl="0" indent="-323850" algn="l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ymbol"/>
              <a:buChar char="✕"/>
            </a:pPr>
            <a:r>
              <a:rPr lang="en" sz="23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 The </a:t>
            </a:r>
            <a:r>
              <a:rPr lang="en" sz="2300" b="1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risk</a:t>
            </a:r>
            <a:r>
              <a:rPr lang="en" sz="23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 (various factors that </a:t>
            </a:r>
            <a:r>
              <a:rPr lang="en" sz="23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affect</a:t>
            </a:r>
            <a:r>
              <a:rPr lang="en" sz="23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your health) you have plays into the cost of your insurance</a:t>
            </a:r>
            <a:endParaRPr sz="2300" b="0" i="0" u="none" strike="noStrike" cap="none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52" name="Google Shape;152;p27" descr="insurance.png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648200" y="1565548"/>
            <a:ext cx="4343400" cy="281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8"/>
          <p:cNvSpPr txBox="1">
            <a:spLocks noGrp="1"/>
          </p:cNvSpPr>
          <p:nvPr>
            <p:ph type="title"/>
          </p:nvPr>
        </p:nvSpPr>
        <p:spPr>
          <a:xfrm>
            <a:off x="304800" y="257175"/>
            <a:ext cx="8686800" cy="47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ouce Sans Pro"/>
              <a:buNone/>
            </a:pPr>
            <a:r>
              <a:rPr lang="en" sz="3600" b="0" i="0" u="none" strike="noStrike" cap="none">
                <a:solidFill>
                  <a:schemeClr val="dk2"/>
                </a:solidFill>
                <a:latin typeface="Souce Sans Pro"/>
                <a:ea typeface="Souce Sans Pro"/>
                <a:cs typeface="Souce Sans Pro"/>
                <a:sym typeface="Souce Sans Pro"/>
              </a:rPr>
              <a:t>INSURANCE VOCABULARY</a:t>
            </a:r>
            <a:endParaRPr sz="3600" b="0" i="0" u="none" strike="noStrike" cap="none">
              <a:solidFill>
                <a:schemeClr val="dk2"/>
              </a:solidFill>
              <a:latin typeface="Souce Sans Pro"/>
              <a:ea typeface="Souce Sans Pro"/>
              <a:cs typeface="Souce Sans Pro"/>
              <a:sym typeface="Souce Sans Pro"/>
            </a:endParaRPr>
          </a:p>
        </p:txBody>
      </p:sp>
      <p:sp>
        <p:nvSpPr>
          <p:cNvPr id="158" name="Google Shape;158;p28"/>
          <p:cNvSpPr txBox="1">
            <a:spLocks noGrp="1"/>
          </p:cNvSpPr>
          <p:nvPr>
            <p:ph type="body" idx="1"/>
          </p:nvPr>
        </p:nvSpPr>
        <p:spPr>
          <a:xfrm>
            <a:off x="304800" y="874216"/>
            <a:ext cx="8686800" cy="25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175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65"/>
              <a:buFont typeface="Noto Symbol"/>
              <a:buChar char="✕"/>
            </a:pPr>
            <a:r>
              <a:rPr lang="en" sz="2550" b="1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Premium</a:t>
            </a:r>
            <a:r>
              <a:rPr lang="en" sz="255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– money paid to the insurance company for your policy. (If you remain accident free and healthy, the insurance company makes money)</a:t>
            </a:r>
            <a:endParaRPr sz="1000"/>
          </a:p>
          <a:p>
            <a:pPr marL="342900" marR="0" lvl="0" indent="-317500" algn="l" rtl="0">
              <a:spcBef>
                <a:spcPts val="590"/>
              </a:spcBef>
              <a:spcAft>
                <a:spcPts val="0"/>
              </a:spcAft>
              <a:buClr>
                <a:schemeClr val="accent1"/>
              </a:buClr>
              <a:buSzPts val="1665"/>
              <a:buFont typeface="Noto Symbol"/>
              <a:buChar char="✕"/>
            </a:pPr>
            <a:r>
              <a:rPr lang="en" sz="2550" b="1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Deductible</a:t>
            </a:r>
            <a:r>
              <a:rPr lang="en" sz="255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– the amount of money you must pay before the insurer will cover any expenses.  </a:t>
            </a:r>
            <a:endParaRPr sz="1000"/>
          </a:p>
          <a:p>
            <a:pPr marL="342900" marR="0" lvl="0" indent="-317500" algn="l" rtl="0">
              <a:spcBef>
                <a:spcPts val="590"/>
              </a:spcBef>
              <a:spcAft>
                <a:spcPts val="0"/>
              </a:spcAft>
              <a:buClr>
                <a:schemeClr val="accent1"/>
              </a:buClr>
              <a:buSzPts val="1665"/>
              <a:buFont typeface="Noto Symbol"/>
              <a:buChar char="✕"/>
            </a:pPr>
            <a:r>
              <a:rPr lang="en" sz="2550" b="1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Replacement cost</a:t>
            </a:r>
            <a:r>
              <a:rPr lang="en" sz="255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– the cost it would take to replace the damaged item</a:t>
            </a:r>
            <a:endParaRPr sz="1000"/>
          </a:p>
          <a:p>
            <a:pPr marL="342900" marR="0" lvl="0" indent="-317500" algn="l" rtl="0">
              <a:spcBef>
                <a:spcPts val="590"/>
              </a:spcBef>
              <a:spcAft>
                <a:spcPts val="0"/>
              </a:spcAft>
              <a:buClr>
                <a:schemeClr val="accent1"/>
              </a:buClr>
              <a:buSzPts val="1665"/>
              <a:buFont typeface="Noto Symbol"/>
              <a:buChar char="✕"/>
            </a:pPr>
            <a:r>
              <a:rPr lang="en" sz="2550" b="1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Actual Cash Value</a:t>
            </a:r>
            <a:r>
              <a:rPr lang="en" sz="255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– worth of the item before the accident.</a:t>
            </a:r>
            <a:endParaRPr sz="1000"/>
          </a:p>
          <a:p>
            <a:pPr marL="342900" marR="0" lvl="0" indent="-211328" algn="l" rtl="0">
              <a:spcBef>
                <a:spcPts val="592"/>
              </a:spcBef>
              <a:spcAft>
                <a:spcPts val="0"/>
              </a:spcAft>
              <a:buClr>
                <a:schemeClr val="accent1"/>
              </a:buClr>
              <a:buSzPts val="2072"/>
              <a:buFont typeface="Noto Symbol"/>
              <a:buNone/>
            </a:pPr>
            <a:endParaRPr sz="2950" b="0" i="0" u="none" strike="noStrike" cap="none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9"/>
          <p:cNvSpPr txBox="1">
            <a:spLocks noGrp="1"/>
          </p:cNvSpPr>
          <p:nvPr>
            <p:ph type="title"/>
          </p:nvPr>
        </p:nvSpPr>
        <p:spPr>
          <a:xfrm>
            <a:off x="228600" y="3590375"/>
            <a:ext cx="8686800" cy="13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ouce Sans Pro"/>
              <a:buNone/>
            </a:pPr>
            <a:r>
              <a:rPr lang="en" sz="3600" b="1" i="0" u="none" strike="noStrike" cap="none">
                <a:solidFill>
                  <a:schemeClr val="dk2"/>
                </a:solidFill>
                <a:latin typeface="Souce Sans Pro"/>
                <a:ea typeface="Souce Sans Pro"/>
                <a:cs typeface="Souce Sans Pro"/>
                <a:sym typeface="Souce Sans Pro"/>
              </a:rPr>
              <a:t>EXAMPLE-</a:t>
            </a:r>
            <a:r>
              <a:rPr lang="en" sz="2000" b="1" i="0" u="none" strike="noStrike" cap="none">
                <a:solidFill>
                  <a:schemeClr val="dk2"/>
                </a:solidFill>
                <a:latin typeface="Souce Sans Pro"/>
                <a:ea typeface="Souce Sans Pro"/>
                <a:cs typeface="Souce Sans Pro"/>
                <a:sym typeface="Souce Sans Pro"/>
              </a:rPr>
              <a:t> </a:t>
            </a:r>
            <a:endParaRPr sz="2000" b="1" i="0" u="none" strike="noStrike" cap="none">
              <a:solidFill>
                <a:schemeClr val="dk2"/>
              </a:solidFill>
              <a:latin typeface="Souce Sans Pro"/>
              <a:ea typeface="Souce Sans Pro"/>
              <a:cs typeface="Souce Sans Pro"/>
              <a:sym typeface="Souce Sans Pro"/>
            </a:endParaRPr>
          </a:p>
        </p:txBody>
      </p:sp>
      <p:sp>
        <p:nvSpPr>
          <p:cNvPr id="164" name="Google Shape;164;p29"/>
          <p:cNvSpPr txBox="1">
            <a:spLocks noGrp="1"/>
          </p:cNvSpPr>
          <p:nvPr>
            <p:ph type="body" idx="1"/>
          </p:nvPr>
        </p:nvSpPr>
        <p:spPr>
          <a:xfrm>
            <a:off x="457200" y="457200"/>
            <a:ext cx="3008400" cy="31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r>
              <a:rPr lang="en" sz="15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Itemized Bill:</a:t>
            </a:r>
            <a:endParaRPr sz="900"/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r>
              <a:rPr lang="en" sz="15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Surgical Removal:  </a:t>
            </a:r>
            <a:r>
              <a:rPr lang="en" sz="1500" b="1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$1,087</a:t>
            </a:r>
            <a:endParaRPr sz="900"/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endParaRPr sz="1500" b="0" i="0" u="none" strike="noStrike" cap="none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r>
              <a:rPr lang="en" sz="15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Hospital Admission &amp; Stay: </a:t>
            </a:r>
            <a:r>
              <a:rPr lang="en" sz="1500" b="1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$9,866</a:t>
            </a:r>
            <a:endParaRPr sz="900"/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r>
              <a:rPr lang="en" sz="15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(includes the ER visit and 4 days)</a:t>
            </a:r>
            <a:endParaRPr sz="900"/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endParaRPr sz="1500" b="0" i="0" u="none" strike="noStrike" cap="none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r>
              <a:rPr lang="en" sz="15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Surgical Anesthesia:  </a:t>
            </a:r>
            <a:r>
              <a:rPr lang="en" sz="1500" b="1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$537</a:t>
            </a:r>
            <a:endParaRPr sz="900"/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endParaRPr sz="1500" b="0" i="0" u="none" strike="noStrike" cap="none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r>
              <a:rPr lang="en" sz="1900" b="1" i="0" u="sng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Total Bill : $11, 490</a:t>
            </a:r>
            <a:endParaRPr sz="1900" b="1" i="0" u="sng" strike="noStrike" cap="none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65" name="Google Shape;165;p29"/>
          <p:cNvSpPr txBox="1">
            <a:spLocks noGrp="1"/>
          </p:cNvSpPr>
          <p:nvPr>
            <p:ph type="body" idx="2"/>
          </p:nvPr>
        </p:nvSpPr>
        <p:spPr>
          <a:xfrm>
            <a:off x="3575050" y="457200"/>
            <a:ext cx="5568900" cy="43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r>
              <a:rPr lang="en" sz="3200" b="0" i="1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Y</a:t>
            </a:r>
            <a:r>
              <a:rPr lang="en" sz="2800" b="0" i="1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ou feel a sudden sharp pain on your right side, its agonizing so you go to the ER. Turns out your appendix is rupturing  and must be removed. 4 Day hospital stay</a:t>
            </a:r>
            <a:endParaRPr sz="1000"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r>
              <a:rPr lang="en" sz="2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Your Responsible for:</a:t>
            </a:r>
            <a:endParaRPr sz="1000"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r>
              <a:rPr lang="en" sz="2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@ 70/30</a:t>
            </a:r>
            <a:r>
              <a:rPr lang="en" sz="2800" b="0" i="0" u="sng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=                          .</a:t>
            </a:r>
            <a:endParaRPr sz="2800" b="0" i="0" u="none" strike="noStrike" cap="none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endParaRPr sz="2800" b="0" i="0" u="none" strike="noStrike" cap="none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r>
              <a:rPr lang="en" sz="3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@ 80/20</a:t>
            </a:r>
            <a:r>
              <a:rPr lang="en" sz="3200" b="0" i="0" u="sng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=                             .</a:t>
            </a:r>
            <a:endParaRPr sz="3200" b="0" i="0" u="none" strike="noStrike" cap="none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endParaRPr sz="3200" b="0" i="0" u="none" strike="noStrike" cap="none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342900" marR="0" lvl="0" indent="-20066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ymbol"/>
              <a:buNone/>
            </a:pPr>
            <a:endParaRPr sz="3200" b="0" i="0" u="none" strike="noStrike" cap="none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endParaRPr sz="3200" b="0" i="0" u="none" strike="noStrike" cap="none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0"/>
          <p:cNvSpPr txBox="1">
            <a:spLocks noGrp="1"/>
          </p:cNvSpPr>
          <p:nvPr>
            <p:ph type="title"/>
          </p:nvPr>
        </p:nvSpPr>
        <p:spPr>
          <a:xfrm>
            <a:off x="301752" y="257175"/>
            <a:ext cx="86868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ouce Sans Pro"/>
              <a:buNone/>
            </a:pPr>
            <a:r>
              <a:rPr lang="en" sz="3600" b="0" i="0" u="none" strike="noStrike" cap="none">
                <a:solidFill>
                  <a:schemeClr val="dk2"/>
                </a:solidFill>
                <a:latin typeface="Souce Sans Pro"/>
                <a:ea typeface="Souce Sans Pro"/>
                <a:cs typeface="Souce Sans Pro"/>
                <a:sym typeface="Souce Sans Pro"/>
              </a:rPr>
              <a:t>SAMPLE HEALTH INSURANCE CARD</a:t>
            </a:r>
            <a:endParaRPr sz="3600" b="0" i="0" u="none" strike="noStrike" cap="none">
              <a:solidFill>
                <a:schemeClr val="dk2"/>
              </a:solidFill>
              <a:latin typeface="Souce Sans Pro"/>
              <a:ea typeface="Souce Sans Pro"/>
              <a:cs typeface="Souce Sans Pro"/>
              <a:sym typeface="Souce Sans Pro"/>
            </a:endParaRPr>
          </a:p>
        </p:txBody>
      </p:sp>
      <p:pic>
        <p:nvPicPr>
          <p:cNvPr id="171" name="Google Shape;171;p30" descr="Sample of Front Side of BCBS Insurance Card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1000" y="1085850"/>
            <a:ext cx="8153400" cy="377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rek">
  <a:themeElements>
    <a:clrScheme name="Trek">
      <a:dk1>
        <a:srgbClr val="000000"/>
      </a:dk1>
      <a:lt1>
        <a:srgbClr val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229</Words>
  <Application>Microsoft Macintosh PowerPoint</Application>
  <PresentationFormat>On-screen Show (16:9)</PresentationFormat>
  <Paragraphs>30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Source Sans Pro</vt:lpstr>
      <vt:lpstr>Arial</vt:lpstr>
      <vt:lpstr>Souce Sans Pro</vt:lpstr>
      <vt:lpstr>Noto Symbol</vt:lpstr>
      <vt:lpstr>Simple Light</vt:lpstr>
      <vt:lpstr>Trek</vt:lpstr>
      <vt:lpstr>PERSONAL FINANCIAL LITERACY</vt:lpstr>
      <vt:lpstr>INSURANCE</vt:lpstr>
      <vt:lpstr>HOW INSURANCE WORKS:</vt:lpstr>
      <vt:lpstr>INSURANCE VOCABULARY</vt:lpstr>
      <vt:lpstr>EXAMPLE- </vt:lpstr>
      <vt:lpstr>SAMPLE HEALTH INSURANCE CARD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PERSONAL FINANCIAL LITERACY</dc:title>
  <cp:lastModifiedBy>Roselyn Coyne</cp:lastModifiedBy>
  <cp:revision>1</cp:revision>
  <dcterms:modified xsi:type="dcterms:W3CDTF">2020-11-01T17:28:27Z</dcterms:modified>
</cp:coreProperties>
</file>