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8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8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1CAE-6033-442E-981E-C338F5B3A654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D528C-87B3-427F-BCF8-FB85E7078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5D49-CDD2-4599-BAD0-D825C6BEFFD0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621F-D1E5-40B9-9463-7EBF556A4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90C5-1BFE-4D46-8F35-678C52D0BE82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48AD-F384-4DFC-BCD0-62772CEF8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6C936-7D98-4E7D-8B8F-677D5D893130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CB6D-FC4A-4A5C-AD6A-C24D87A78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9211D-C692-46A2-B2F1-E433201459E0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9863D-4E28-463A-8C02-2BBADC1AE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E1BA-B873-4435-85FF-2ED9BB37E486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80AC-10BB-4803-86F4-7D93C5B2C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C6B5-9854-4BFE-9F2C-63E91F73111C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3DA5-9771-4BE2-AE76-70C417089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0E060-01C7-467C-B9DA-2198F06FB555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7905-B778-476F-927E-7DA273574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C9E4-0F06-458E-B0D7-F8536B81F8B9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B8C5-FD38-4E6A-A23B-527DB318F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00EAF-E720-48E6-9D76-02F13C75C1C3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6617-4A43-4A6F-B0BD-4A1416431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DC9A2-5818-44C7-8ACA-2EF7772D1F10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B7F7-BB8F-4D82-BB5E-16CA1C5E4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8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37E9E06A-F1D9-48D1-9FDA-FB5C00624A9C}" type="datetimeFigureOut">
              <a:rPr lang="en-US"/>
              <a:pPr>
                <a:defRPr/>
              </a:pPr>
              <a:t>9/12/2012</a:t>
            </a:fld>
            <a:endParaRPr lang="en-US"/>
          </a:p>
        </p:txBody>
      </p:sp>
      <p:sp>
        <p:nvSpPr>
          <p:cNvPr id="348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455F4C-2A9D-4A63-B01C-9871776D0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onstitutionDay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76275"/>
            <a:ext cx="73437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hlink"/>
                </a:solidFill>
              </a:rPr>
              <a:t>Four Principles of the Constitution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Popular Sovereignty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Basic principle of the American system of government which asserts that the people are the source of any and all governmental power, and government can exist only with </a:t>
            </a:r>
            <a:r>
              <a:rPr lang="en-US" b="1" u="sng" dirty="0" smtClean="0"/>
              <a:t>the consent of the governed</a:t>
            </a:r>
          </a:p>
        </p:txBody>
      </p:sp>
      <p:pic>
        <p:nvPicPr>
          <p:cNvPr id="4100" name="Picture 7" descr="wethepeo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029200"/>
            <a:ext cx="5715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unalien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313238"/>
            <a:ext cx="25908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Limited Government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Basic principle of the American government which states that government is restricted in what it may do, and each individual has rights that government cannot take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Separation of Powers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Basic principle of the American system of government, that the executive, legislative, and judicial powers are divided among three independent and coequal branches of government</a:t>
            </a:r>
          </a:p>
        </p:txBody>
      </p:sp>
      <p:pic>
        <p:nvPicPr>
          <p:cNvPr id="6148" name="Picture 6" descr="3branch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667250"/>
            <a:ext cx="5257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As Part of Separation of Powers, there are Checks and Balances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System of overlapping the powers of the legislative, executive, and judicial branches to permit each branch to check the actions of the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Checks and Balances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6" name="Picture 5" descr="Checks_and_Bala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10540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As part of Separation of Powers, there is also Judicial Review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powers of a court to determine the constitutionality of a governmental action</a:t>
            </a:r>
          </a:p>
        </p:txBody>
      </p:sp>
      <p:pic>
        <p:nvPicPr>
          <p:cNvPr id="9220" name="Picture 6" descr="j_check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352800"/>
            <a:ext cx="28956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Federalism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system of government in which a written constitution divides power between a central, or national, government and several regional, or state, governments</a:t>
            </a:r>
          </a:p>
        </p:txBody>
      </p:sp>
      <p:pic>
        <p:nvPicPr>
          <p:cNvPr id="10244" name="Picture 6" descr="37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38663"/>
            <a:ext cx="2112963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195</TotalTime>
  <Words>194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Balance</vt:lpstr>
      <vt:lpstr>Four Principles of the Constitution</vt:lpstr>
      <vt:lpstr>Popular Sovereignty</vt:lpstr>
      <vt:lpstr>Limited Government</vt:lpstr>
      <vt:lpstr>Separation of Powers</vt:lpstr>
      <vt:lpstr>As Part of Separation of Powers, there are Checks and Balances</vt:lpstr>
      <vt:lpstr>Checks and Balances</vt:lpstr>
      <vt:lpstr>As part of Separation of Powers, there is also Judicial Review</vt:lpstr>
      <vt:lpstr> Federalism</vt:lpstr>
    </vt:vector>
  </TitlesOfParts>
  <Company>Charlotte-Mecklenburg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 Principles of the Constitution</dc:title>
  <dc:creator>brian.gasiorowski</dc:creator>
  <cp:lastModifiedBy>mary1.goudes</cp:lastModifiedBy>
  <cp:revision>17</cp:revision>
  <dcterms:created xsi:type="dcterms:W3CDTF">2008-09-18T13:19:59Z</dcterms:created>
  <dcterms:modified xsi:type="dcterms:W3CDTF">2012-09-12T11:57:23Z</dcterms:modified>
</cp:coreProperties>
</file>