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42530-5E85-4EB0-B557-0D82BC20E5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0B48FCF-FCAA-4A7C-BD04-DFC8C6FE12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Parts of the Executive Branch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75EB6A-32D2-4BF8-8E64-531994C5A939}" type="parTrans" cxnId="{BEEB5CB6-F0BD-4D0A-B1EA-BA663B065980}">
      <dgm:prSet/>
      <dgm:spPr/>
    </dgm:pt>
    <dgm:pt modelId="{987BF5CF-8E0E-4FD9-B0E0-C52EC000CF85}" type="sibTrans" cxnId="{BEEB5CB6-F0BD-4D0A-B1EA-BA663B065980}">
      <dgm:prSet/>
      <dgm:spPr/>
    </dgm:pt>
    <dgm:pt modelId="{D7076FE0-4F42-4D06-8537-D0482886C2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Executive Office of the President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E4672F-7C3A-4DDB-9F21-D0BAA9B12A41}" type="parTrans" cxnId="{3C27819A-676E-4130-A054-B80197280DE5}">
      <dgm:prSet/>
      <dgm:spPr/>
    </dgm:pt>
    <dgm:pt modelId="{89A7D086-E64B-4FAE-B7D3-58352C3081A7}" type="sibTrans" cxnId="{3C27819A-676E-4130-A054-B80197280DE5}">
      <dgm:prSet/>
      <dgm:spPr/>
    </dgm:pt>
    <dgm:pt modelId="{3210986B-A313-4986-99BA-F0AA21B2F8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-White House Office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-Vice President &amp; his office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-closest personal advisers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-OMB and NSC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C026A5-1C9C-4E62-A3E1-747C0941F5EB}" type="parTrans" cxnId="{BC95AEB2-9030-49C9-A9AD-E66F7C3C8C5B}">
      <dgm:prSet/>
      <dgm:spPr/>
    </dgm:pt>
    <dgm:pt modelId="{E41932AF-495A-48A1-9F69-D039B0796EE7}" type="sibTrans" cxnId="{BC95AEB2-9030-49C9-A9AD-E66F7C3C8C5B}">
      <dgm:prSet/>
      <dgm:spPr/>
    </dgm:pt>
    <dgm:pt modelId="{0DEDC22F-64C6-41C8-954B-EB8F390193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Executive Departments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890CD4-5BE9-47EF-BF54-0F52E63A5EFB}" type="parTrans" cxnId="{592DEB6C-BAA5-4A00-B48C-07DBA962D3E1}">
      <dgm:prSet/>
      <dgm:spPr/>
    </dgm:pt>
    <dgm:pt modelId="{6E8DB77A-D220-4CFE-9106-D74248C59D3A}" type="sibTrans" cxnId="{592DEB6C-BAA5-4A00-B48C-07DBA962D3E1}">
      <dgm:prSet/>
      <dgm:spPr/>
    </dgm:pt>
    <dgm:pt modelId="{854FAA2D-81BC-4591-ABC9-2B1488C79E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-Leaders make the Cabinet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-15 actual departments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-ex.  State, Treasury, Defense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4045EE-B38D-483C-B538-082E99084E28}" type="parTrans" cxnId="{673B9C06-05F4-476F-80FA-DA89AF2E7170}">
      <dgm:prSet/>
      <dgm:spPr/>
    </dgm:pt>
    <dgm:pt modelId="{A6F13559-2D94-457F-907A-7D7ED1FA95DC}" type="sibTrans" cxnId="{673B9C06-05F4-476F-80FA-DA89AF2E7170}">
      <dgm:prSet/>
      <dgm:spPr/>
    </dgm:pt>
    <dgm:pt modelId="{49CA6917-92D7-4E8B-8297-499AF7E94A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Independent Agencies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6F525F-CCDE-40EE-815D-59F325B695BE}" type="parTrans" cxnId="{239B483E-06C2-43F5-9181-5B85192B8678}">
      <dgm:prSet/>
      <dgm:spPr/>
    </dgm:pt>
    <dgm:pt modelId="{95B678B3-6667-4124-A77E-0DD66C16A482}" type="sibTrans" cxnId="{239B483E-06C2-43F5-9181-5B85192B8678}">
      <dgm:prSet/>
      <dgm:spPr/>
    </dgm:pt>
    <dgm:pt modelId="{27C5AB83-BF14-4EDB-9906-A3E1D97A37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-Executive Agencies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-Regulatory Commissions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-Government Corporations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253419-C052-4C84-AF3B-66296414AC35}" type="parTrans" cxnId="{8649394A-B03D-4DFE-98E6-25EB84B34831}">
      <dgm:prSet/>
      <dgm:spPr/>
    </dgm:pt>
    <dgm:pt modelId="{B469EC3D-F3BF-433E-AAA4-5CF94D8D4343}" type="sibTrans" cxnId="{8649394A-B03D-4DFE-98E6-25EB84B34831}">
      <dgm:prSet/>
      <dgm:spPr/>
    </dgm:pt>
    <dgm:pt modelId="{276A850D-9748-432C-B26C-6E1EDE89E4FC}" type="pres">
      <dgm:prSet presAssocID="{A2942530-5E85-4EB0-B557-0D82BC20E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8294E4-DF17-4C9A-96E6-C281185EB4FB}" type="pres">
      <dgm:prSet presAssocID="{00B48FCF-FCAA-4A7C-BD04-DFC8C6FE125C}" presName="hierRoot1" presStyleCnt="0">
        <dgm:presLayoutVars>
          <dgm:hierBranch/>
        </dgm:presLayoutVars>
      </dgm:prSet>
      <dgm:spPr/>
    </dgm:pt>
    <dgm:pt modelId="{C4CEDE13-20B8-4D27-BC91-070E4DB24800}" type="pres">
      <dgm:prSet presAssocID="{00B48FCF-FCAA-4A7C-BD04-DFC8C6FE125C}" presName="rootComposite1" presStyleCnt="0"/>
      <dgm:spPr/>
    </dgm:pt>
    <dgm:pt modelId="{E8951465-2E7B-4A7F-8D10-0D8FEF5E9D8E}" type="pres">
      <dgm:prSet presAssocID="{00B48FCF-FCAA-4A7C-BD04-DFC8C6FE125C}" presName="rootText1" presStyleLbl="node0" presStyleIdx="0" presStyleCnt="1">
        <dgm:presLayoutVars>
          <dgm:chPref val="3"/>
        </dgm:presLayoutVars>
      </dgm:prSet>
      <dgm:spPr/>
    </dgm:pt>
    <dgm:pt modelId="{EE661BAA-387C-4AE8-8E7C-9A8B06507FFC}" type="pres">
      <dgm:prSet presAssocID="{00B48FCF-FCAA-4A7C-BD04-DFC8C6FE125C}" presName="rootConnector1" presStyleLbl="node1" presStyleIdx="0" presStyleCnt="0"/>
      <dgm:spPr/>
    </dgm:pt>
    <dgm:pt modelId="{71BB7ECF-DF50-4A22-A44F-4D7A4B1AD708}" type="pres">
      <dgm:prSet presAssocID="{00B48FCF-FCAA-4A7C-BD04-DFC8C6FE125C}" presName="hierChild2" presStyleCnt="0"/>
      <dgm:spPr/>
    </dgm:pt>
    <dgm:pt modelId="{42E3232F-ACB4-436D-9860-82D3099794FD}" type="pres">
      <dgm:prSet presAssocID="{86E4672F-7C3A-4DDB-9F21-D0BAA9B12A41}" presName="Name35" presStyleLbl="parChTrans1D2" presStyleIdx="0" presStyleCnt="3"/>
      <dgm:spPr/>
    </dgm:pt>
    <dgm:pt modelId="{A37C1AE6-FFB5-45BC-A701-7A9042D95530}" type="pres">
      <dgm:prSet presAssocID="{D7076FE0-4F42-4D06-8537-D0482886C249}" presName="hierRoot2" presStyleCnt="0">
        <dgm:presLayoutVars>
          <dgm:hierBranch/>
        </dgm:presLayoutVars>
      </dgm:prSet>
      <dgm:spPr/>
    </dgm:pt>
    <dgm:pt modelId="{1F213EAD-D72F-407D-8B3E-B231F166CAAF}" type="pres">
      <dgm:prSet presAssocID="{D7076FE0-4F42-4D06-8537-D0482886C249}" presName="rootComposite" presStyleCnt="0"/>
      <dgm:spPr/>
    </dgm:pt>
    <dgm:pt modelId="{CA776102-78AE-4494-B9DC-16959417B19D}" type="pres">
      <dgm:prSet presAssocID="{D7076FE0-4F42-4D06-8537-D0482886C249}" presName="rootText" presStyleLbl="node2" presStyleIdx="0" presStyleCnt="3">
        <dgm:presLayoutVars>
          <dgm:chPref val="3"/>
        </dgm:presLayoutVars>
      </dgm:prSet>
      <dgm:spPr/>
    </dgm:pt>
    <dgm:pt modelId="{1EC95412-8264-4E94-8A8D-8F09D02DD261}" type="pres">
      <dgm:prSet presAssocID="{D7076FE0-4F42-4D06-8537-D0482886C249}" presName="rootConnector" presStyleLbl="node2" presStyleIdx="0" presStyleCnt="3"/>
      <dgm:spPr/>
    </dgm:pt>
    <dgm:pt modelId="{4E049019-082F-45AD-85DE-7F103839A451}" type="pres">
      <dgm:prSet presAssocID="{D7076FE0-4F42-4D06-8537-D0482886C249}" presName="hierChild4" presStyleCnt="0"/>
      <dgm:spPr/>
    </dgm:pt>
    <dgm:pt modelId="{E3D26DE3-D437-4904-9F4B-F84A4998F982}" type="pres">
      <dgm:prSet presAssocID="{F5C026A5-1C9C-4E62-A3E1-747C0941F5EB}" presName="Name35" presStyleLbl="parChTrans1D3" presStyleIdx="0" presStyleCnt="3"/>
      <dgm:spPr/>
    </dgm:pt>
    <dgm:pt modelId="{5ED76DF6-3257-4110-B62E-687F99AC40C6}" type="pres">
      <dgm:prSet presAssocID="{3210986B-A313-4986-99BA-F0AA21B2F8A0}" presName="hierRoot2" presStyleCnt="0">
        <dgm:presLayoutVars>
          <dgm:hierBranch val="r"/>
        </dgm:presLayoutVars>
      </dgm:prSet>
      <dgm:spPr/>
    </dgm:pt>
    <dgm:pt modelId="{08290985-5E41-4FEC-AE2C-FD5A552427D7}" type="pres">
      <dgm:prSet presAssocID="{3210986B-A313-4986-99BA-F0AA21B2F8A0}" presName="rootComposite" presStyleCnt="0"/>
      <dgm:spPr/>
    </dgm:pt>
    <dgm:pt modelId="{DF7C6D00-716A-4E16-A729-0F040A9CF8FA}" type="pres">
      <dgm:prSet presAssocID="{3210986B-A313-4986-99BA-F0AA21B2F8A0}" presName="rootText" presStyleLbl="node3" presStyleIdx="0" presStyleCnt="3">
        <dgm:presLayoutVars>
          <dgm:chPref val="3"/>
        </dgm:presLayoutVars>
      </dgm:prSet>
      <dgm:spPr/>
    </dgm:pt>
    <dgm:pt modelId="{57FB1857-DC8C-4520-8F37-F509336643AB}" type="pres">
      <dgm:prSet presAssocID="{3210986B-A313-4986-99BA-F0AA21B2F8A0}" presName="rootConnector" presStyleLbl="node3" presStyleIdx="0" presStyleCnt="3"/>
      <dgm:spPr/>
    </dgm:pt>
    <dgm:pt modelId="{87D0A5AA-F218-438E-9E0C-17BB94ECAD28}" type="pres">
      <dgm:prSet presAssocID="{3210986B-A313-4986-99BA-F0AA21B2F8A0}" presName="hierChild4" presStyleCnt="0"/>
      <dgm:spPr/>
    </dgm:pt>
    <dgm:pt modelId="{C70484EC-73E0-4731-A155-A3B3D8E99576}" type="pres">
      <dgm:prSet presAssocID="{3210986B-A313-4986-99BA-F0AA21B2F8A0}" presName="hierChild5" presStyleCnt="0"/>
      <dgm:spPr/>
    </dgm:pt>
    <dgm:pt modelId="{1DE8C8A2-B888-4E09-8CD2-A6D183A9A26E}" type="pres">
      <dgm:prSet presAssocID="{D7076FE0-4F42-4D06-8537-D0482886C249}" presName="hierChild5" presStyleCnt="0"/>
      <dgm:spPr/>
    </dgm:pt>
    <dgm:pt modelId="{428DA695-67C9-4FB1-8885-57538F5B1A28}" type="pres">
      <dgm:prSet presAssocID="{E2890CD4-5BE9-47EF-BF54-0F52E63A5EFB}" presName="Name35" presStyleLbl="parChTrans1D2" presStyleIdx="1" presStyleCnt="3"/>
      <dgm:spPr/>
    </dgm:pt>
    <dgm:pt modelId="{3ECDBD39-054B-4C4C-B264-557EFBA6360F}" type="pres">
      <dgm:prSet presAssocID="{0DEDC22F-64C6-41C8-954B-EB8F390193A0}" presName="hierRoot2" presStyleCnt="0">
        <dgm:presLayoutVars>
          <dgm:hierBranch/>
        </dgm:presLayoutVars>
      </dgm:prSet>
      <dgm:spPr/>
    </dgm:pt>
    <dgm:pt modelId="{47203334-FE4E-46B8-B68B-78937610D594}" type="pres">
      <dgm:prSet presAssocID="{0DEDC22F-64C6-41C8-954B-EB8F390193A0}" presName="rootComposite" presStyleCnt="0"/>
      <dgm:spPr/>
    </dgm:pt>
    <dgm:pt modelId="{DC6EB5DE-0039-49A6-BE3F-4D73DBFD9309}" type="pres">
      <dgm:prSet presAssocID="{0DEDC22F-64C6-41C8-954B-EB8F390193A0}" presName="rootText" presStyleLbl="node2" presStyleIdx="1" presStyleCnt="3">
        <dgm:presLayoutVars>
          <dgm:chPref val="3"/>
        </dgm:presLayoutVars>
      </dgm:prSet>
      <dgm:spPr/>
    </dgm:pt>
    <dgm:pt modelId="{4D8802F4-E3A1-4A40-957D-61BD062313AF}" type="pres">
      <dgm:prSet presAssocID="{0DEDC22F-64C6-41C8-954B-EB8F390193A0}" presName="rootConnector" presStyleLbl="node2" presStyleIdx="1" presStyleCnt="3"/>
      <dgm:spPr/>
    </dgm:pt>
    <dgm:pt modelId="{88515447-1807-496A-B075-5103CB719AF0}" type="pres">
      <dgm:prSet presAssocID="{0DEDC22F-64C6-41C8-954B-EB8F390193A0}" presName="hierChild4" presStyleCnt="0"/>
      <dgm:spPr/>
    </dgm:pt>
    <dgm:pt modelId="{B775D424-5379-4612-8B64-E75B1646E5E7}" type="pres">
      <dgm:prSet presAssocID="{664045EE-B38D-483C-B538-082E99084E28}" presName="Name35" presStyleLbl="parChTrans1D3" presStyleIdx="1" presStyleCnt="3"/>
      <dgm:spPr/>
    </dgm:pt>
    <dgm:pt modelId="{BC29A777-FE91-4130-97B1-BF9D0BF97679}" type="pres">
      <dgm:prSet presAssocID="{854FAA2D-81BC-4591-ABC9-2B1488C79EF5}" presName="hierRoot2" presStyleCnt="0">
        <dgm:presLayoutVars>
          <dgm:hierBranch val="r"/>
        </dgm:presLayoutVars>
      </dgm:prSet>
      <dgm:spPr/>
    </dgm:pt>
    <dgm:pt modelId="{95D18151-38FD-4466-A4F6-5450FC29781C}" type="pres">
      <dgm:prSet presAssocID="{854FAA2D-81BC-4591-ABC9-2B1488C79EF5}" presName="rootComposite" presStyleCnt="0"/>
      <dgm:spPr/>
    </dgm:pt>
    <dgm:pt modelId="{323CE089-74C1-424C-9570-7E739B590E6B}" type="pres">
      <dgm:prSet presAssocID="{854FAA2D-81BC-4591-ABC9-2B1488C79EF5}" presName="rootText" presStyleLbl="node3" presStyleIdx="1" presStyleCnt="3">
        <dgm:presLayoutVars>
          <dgm:chPref val="3"/>
        </dgm:presLayoutVars>
      </dgm:prSet>
      <dgm:spPr/>
    </dgm:pt>
    <dgm:pt modelId="{B0D002DD-E5F5-4C4C-B8BC-49BB3F4DE4F8}" type="pres">
      <dgm:prSet presAssocID="{854FAA2D-81BC-4591-ABC9-2B1488C79EF5}" presName="rootConnector" presStyleLbl="node3" presStyleIdx="1" presStyleCnt="3"/>
      <dgm:spPr/>
    </dgm:pt>
    <dgm:pt modelId="{18B5E941-6E09-411B-9195-DE3FFE06B38F}" type="pres">
      <dgm:prSet presAssocID="{854FAA2D-81BC-4591-ABC9-2B1488C79EF5}" presName="hierChild4" presStyleCnt="0"/>
      <dgm:spPr/>
    </dgm:pt>
    <dgm:pt modelId="{EAFAB7A7-6CC2-4B11-8749-93A88F56E3DC}" type="pres">
      <dgm:prSet presAssocID="{854FAA2D-81BC-4591-ABC9-2B1488C79EF5}" presName="hierChild5" presStyleCnt="0"/>
      <dgm:spPr/>
    </dgm:pt>
    <dgm:pt modelId="{1B45A6C5-1C81-4890-A72B-A5E3BDC7343B}" type="pres">
      <dgm:prSet presAssocID="{0DEDC22F-64C6-41C8-954B-EB8F390193A0}" presName="hierChild5" presStyleCnt="0"/>
      <dgm:spPr/>
    </dgm:pt>
    <dgm:pt modelId="{BEAE94A2-1848-421D-8A3E-2DB2DCE3AE74}" type="pres">
      <dgm:prSet presAssocID="{C16F525F-CCDE-40EE-815D-59F325B695BE}" presName="Name35" presStyleLbl="parChTrans1D2" presStyleIdx="2" presStyleCnt="3"/>
      <dgm:spPr/>
    </dgm:pt>
    <dgm:pt modelId="{612A050E-E01B-4C67-9931-C6885C57D46B}" type="pres">
      <dgm:prSet presAssocID="{49CA6917-92D7-4E8B-8297-499AF7E94A93}" presName="hierRoot2" presStyleCnt="0">
        <dgm:presLayoutVars>
          <dgm:hierBranch/>
        </dgm:presLayoutVars>
      </dgm:prSet>
      <dgm:spPr/>
    </dgm:pt>
    <dgm:pt modelId="{CC77DBCA-AD59-4D73-8C89-AE83E2FAD564}" type="pres">
      <dgm:prSet presAssocID="{49CA6917-92D7-4E8B-8297-499AF7E94A93}" presName="rootComposite" presStyleCnt="0"/>
      <dgm:spPr/>
    </dgm:pt>
    <dgm:pt modelId="{3CAE4906-A799-4808-A27A-9B480CD1661F}" type="pres">
      <dgm:prSet presAssocID="{49CA6917-92D7-4E8B-8297-499AF7E94A93}" presName="rootText" presStyleLbl="node2" presStyleIdx="2" presStyleCnt="3">
        <dgm:presLayoutVars>
          <dgm:chPref val="3"/>
        </dgm:presLayoutVars>
      </dgm:prSet>
      <dgm:spPr/>
    </dgm:pt>
    <dgm:pt modelId="{368F78CD-923C-41B2-BE9F-A37BD4744956}" type="pres">
      <dgm:prSet presAssocID="{49CA6917-92D7-4E8B-8297-499AF7E94A93}" presName="rootConnector" presStyleLbl="node2" presStyleIdx="2" presStyleCnt="3"/>
      <dgm:spPr/>
    </dgm:pt>
    <dgm:pt modelId="{041E14D4-2ACC-4178-AB1D-A4C60769EEBC}" type="pres">
      <dgm:prSet presAssocID="{49CA6917-92D7-4E8B-8297-499AF7E94A93}" presName="hierChild4" presStyleCnt="0"/>
      <dgm:spPr/>
    </dgm:pt>
    <dgm:pt modelId="{FC70FA1F-7576-4C6B-9482-618919C108F6}" type="pres">
      <dgm:prSet presAssocID="{B5253419-C052-4C84-AF3B-66296414AC35}" presName="Name35" presStyleLbl="parChTrans1D3" presStyleIdx="2" presStyleCnt="3"/>
      <dgm:spPr/>
    </dgm:pt>
    <dgm:pt modelId="{A51D3961-B0A7-4F26-9763-F73D98033A3E}" type="pres">
      <dgm:prSet presAssocID="{27C5AB83-BF14-4EDB-9906-A3E1D97A371D}" presName="hierRoot2" presStyleCnt="0">
        <dgm:presLayoutVars>
          <dgm:hierBranch val="r"/>
        </dgm:presLayoutVars>
      </dgm:prSet>
      <dgm:spPr/>
    </dgm:pt>
    <dgm:pt modelId="{A022AC36-A202-4AA7-AD44-8EC5FF8D7C14}" type="pres">
      <dgm:prSet presAssocID="{27C5AB83-BF14-4EDB-9906-A3E1D97A371D}" presName="rootComposite" presStyleCnt="0"/>
      <dgm:spPr/>
    </dgm:pt>
    <dgm:pt modelId="{FACBBBD4-9609-48CA-B5B7-685707398A24}" type="pres">
      <dgm:prSet presAssocID="{27C5AB83-BF14-4EDB-9906-A3E1D97A371D}" presName="rootText" presStyleLbl="node3" presStyleIdx="2" presStyleCnt="3">
        <dgm:presLayoutVars>
          <dgm:chPref val="3"/>
        </dgm:presLayoutVars>
      </dgm:prSet>
      <dgm:spPr/>
    </dgm:pt>
    <dgm:pt modelId="{EEF67A50-F96E-40B9-86EB-DB41CEF5EF24}" type="pres">
      <dgm:prSet presAssocID="{27C5AB83-BF14-4EDB-9906-A3E1D97A371D}" presName="rootConnector" presStyleLbl="node3" presStyleIdx="2" presStyleCnt="3"/>
      <dgm:spPr/>
    </dgm:pt>
    <dgm:pt modelId="{5523328B-F661-4405-A771-A3C531A2EB4E}" type="pres">
      <dgm:prSet presAssocID="{27C5AB83-BF14-4EDB-9906-A3E1D97A371D}" presName="hierChild4" presStyleCnt="0"/>
      <dgm:spPr/>
    </dgm:pt>
    <dgm:pt modelId="{DB12D56D-B6E3-498C-823C-A6149BD4D025}" type="pres">
      <dgm:prSet presAssocID="{27C5AB83-BF14-4EDB-9906-A3E1D97A371D}" presName="hierChild5" presStyleCnt="0"/>
      <dgm:spPr/>
    </dgm:pt>
    <dgm:pt modelId="{AC990EE1-B541-496D-A3C7-3DF638AD3FF2}" type="pres">
      <dgm:prSet presAssocID="{49CA6917-92D7-4E8B-8297-499AF7E94A93}" presName="hierChild5" presStyleCnt="0"/>
      <dgm:spPr/>
    </dgm:pt>
    <dgm:pt modelId="{0770A7E4-D611-4AC5-B021-81FD74E971E3}" type="pres">
      <dgm:prSet presAssocID="{00B48FCF-FCAA-4A7C-BD04-DFC8C6FE125C}" presName="hierChild3" presStyleCnt="0"/>
      <dgm:spPr/>
    </dgm:pt>
  </dgm:ptLst>
  <dgm:cxnLst>
    <dgm:cxn modelId="{C8976D03-6F74-43FB-87A2-8BF3AF9254D3}" type="presOf" srcId="{27C5AB83-BF14-4EDB-9906-A3E1D97A371D}" destId="{FACBBBD4-9609-48CA-B5B7-685707398A24}" srcOrd="0" destOrd="0" presId="urn:microsoft.com/office/officeart/2005/8/layout/orgChart1"/>
    <dgm:cxn modelId="{673B9C06-05F4-476F-80FA-DA89AF2E7170}" srcId="{0DEDC22F-64C6-41C8-954B-EB8F390193A0}" destId="{854FAA2D-81BC-4591-ABC9-2B1488C79EF5}" srcOrd="0" destOrd="0" parTransId="{664045EE-B38D-483C-B538-082E99084E28}" sibTransId="{A6F13559-2D94-457F-907A-7D7ED1FA95DC}"/>
    <dgm:cxn modelId="{31A8C30F-2FFC-4C6D-BC40-908B76610806}" type="presOf" srcId="{3210986B-A313-4986-99BA-F0AA21B2F8A0}" destId="{DF7C6D00-716A-4E16-A729-0F040A9CF8FA}" srcOrd="0" destOrd="0" presId="urn:microsoft.com/office/officeart/2005/8/layout/orgChart1"/>
    <dgm:cxn modelId="{282A1A1A-7652-4DF3-A9E7-FC84D8334233}" type="presOf" srcId="{B5253419-C052-4C84-AF3B-66296414AC35}" destId="{FC70FA1F-7576-4C6B-9482-618919C108F6}" srcOrd="0" destOrd="0" presId="urn:microsoft.com/office/officeart/2005/8/layout/orgChart1"/>
    <dgm:cxn modelId="{68FFED1B-6466-455A-86FD-E35D8F654530}" type="presOf" srcId="{49CA6917-92D7-4E8B-8297-499AF7E94A93}" destId="{368F78CD-923C-41B2-BE9F-A37BD4744956}" srcOrd="1" destOrd="0" presId="urn:microsoft.com/office/officeart/2005/8/layout/orgChart1"/>
    <dgm:cxn modelId="{C895711F-16D1-4B9B-8702-BE1BAE22C154}" type="presOf" srcId="{0DEDC22F-64C6-41C8-954B-EB8F390193A0}" destId="{4D8802F4-E3A1-4A40-957D-61BD062313AF}" srcOrd="1" destOrd="0" presId="urn:microsoft.com/office/officeart/2005/8/layout/orgChart1"/>
    <dgm:cxn modelId="{02FD5429-4B61-4B44-89BA-F5A7A73BEA18}" type="presOf" srcId="{C16F525F-CCDE-40EE-815D-59F325B695BE}" destId="{BEAE94A2-1848-421D-8A3E-2DB2DCE3AE74}" srcOrd="0" destOrd="0" presId="urn:microsoft.com/office/officeart/2005/8/layout/orgChart1"/>
    <dgm:cxn modelId="{7A757331-6250-4D1E-9519-F755FA64F540}" type="presOf" srcId="{E2890CD4-5BE9-47EF-BF54-0F52E63A5EFB}" destId="{428DA695-67C9-4FB1-8885-57538F5B1A28}" srcOrd="0" destOrd="0" presId="urn:microsoft.com/office/officeart/2005/8/layout/orgChart1"/>
    <dgm:cxn modelId="{1EBE0F38-B089-4EF8-B8B9-C83EEDCD54E3}" type="presOf" srcId="{F5C026A5-1C9C-4E62-A3E1-747C0941F5EB}" destId="{E3D26DE3-D437-4904-9F4B-F84A4998F982}" srcOrd="0" destOrd="0" presId="urn:microsoft.com/office/officeart/2005/8/layout/orgChart1"/>
    <dgm:cxn modelId="{239B483E-06C2-43F5-9181-5B85192B8678}" srcId="{00B48FCF-FCAA-4A7C-BD04-DFC8C6FE125C}" destId="{49CA6917-92D7-4E8B-8297-499AF7E94A93}" srcOrd="2" destOrd="0" parTransId="{C16F525F-CCDE-40EE-815D-59F325B695BE}" sibTransId="{95B678B3-6667-4124-A77E-0DD66C16A482}"/>
    <dgm:cxn modelId="{209A6862-EB6C-42C5-9F14-444DDCCF4E07}" type="presOf" srcId="{854FAA2D-81BC-4591-ABC9-2B1488C79EF5}" destId="{B0D002DD-E5F5-4C4C-B8BC-49BB3F4DE4F8}" srcOrd="1" destOrd="0" presId="urn:microsoft.com/office/officeart/2005/8/layout/orgChart1"/>
    <dgm:cxn modelId="{8649394A-B03D-4DFE-98E6-25EB84B34831}" srcId="{49CA6917-92D7-4E8B-8297-499AF7E94A93}" destId="{27C5AB83-BF14-4EDB-9906-A3E1D97A371D}" srcOrd="0" destOrd="0" parTransId="{B5253419-C052-4C84-AF3B-66296414AC35}" sibTransId="{B469EC3D-F3BF-433E-AAA4-5CF94D8D4343}"/>
    <dgm:cxn modelId="{592DEB6C-BAA5-4A00-B48C-07DBA962D3E1}" srcId="{00B48FCF-FCAA-4A7C-BD04-DFC8C6FE125C}" destId="{0DEDC22F-64C6-41C8-954B-EB8F390193A0}" srcOrd="1" destOrd="0" parTransId="{E2890CD4-5BE9-47EF-BF54-0F52E63A5EFB}" sibTransId="{6E8DB77A-D220-4CFE-9106-D74248C59D3A}"/>
    <dgm:cxn modelId="{5932CA4F-B034-4250-9705-4674EEF09A79}" type="presOf" srcId="{00B48FCF-FCAA-4A7C-BD04-DFC8C6FE125C}" destId="{EE661BAA-387C-4AE8-8E7C-9A8B06507FFC}" srcOrd="1" destOrd="0" presId="urn:microsoft.com/office/officeart/2005/8/layout/orgChart1"/>
    <dgm:cxn modelId="{BBF07855-EFB8-4E58-BCF3-0DA833F6B8F0}" type="presOf" srcId="{0DEDC22F-64C6-41C8-954B-EB8F390193A0}" destId="{DC6EB5DE-0039-49A6-BE3F-4D73DBFD9309}" srcOrd="0" destOrd="0" presId="urn:microsoft.com/office/officeart/2005/8/layout/orgChart1"/>
    <dgm:cxn modelId="{2A51C582-D50D-4A99-B8F2-3BEDFAC129C5}" type="presOf" srcId="{00B48FCF-FCAA-4A7C-BD04-DFC8C6FE125C}" destId="{E8951465-2E7B-4A7F-8D10-0D8FEF5E9D8E}" srcOrd="0" destOrd="0" presId="urn:microsoft.com/office/officeart/2005/8/layout/orgChart1"/>
    <dgm:cxn modelId="{AEABD392-5EC4-41F9-A154-EB130D63ABFC}" type="presOf" srcId="{3210986B-A313-4986-99BA-F0AA21B2F8A0}" destId="{57FB1857-DC8C-4520-8F37-F509336643AB}" srcOrd="1" destOrd="0" presId="urn:microsoft.com/office/officeart/2005/8/layout/orgChart1"/>
    <dgm:cxn modelId="{3C27819A-676E-4130-A054-B80197280DE5}" srcId="{00B48FCF-FCAA-4A7C-BD04-DFC8C6FE125C}" destId="{D7076FE0-4F42-4D06-8537-D0482886C249}" srcOrd="0" destOrd="0" parTransId="{86E4672F-7C3A-4DDB-9F21-D0BAA9B12A41}" sibTransId="{89A7D086-E64B-4FAE-B7D3-58352C3081A7}"/>
    <dgm:cxn modelId="{E95214A1-E050-4867-A862-CFE17466B596}" type="presOf" srcId="{27C5AB83-BF14-4EDB-9906-A3E1D97A371D}" destId="{EEF67A50-F96E-40B9-86EB-DB41CEF5EF24}" srcOrd="1" destOrd="0" presId="urn:microsoft.com/office/officeart/2005/8/layout/orgChart1"/>
    <dgm:cxn modelId="{C34D23AB-0317-405A-9A7A-91C7963812E9}" type="presOf" srcId="{49CA6917-92D7-4E8B-8297-499AF7E94A93}" destId="{3CAE4906-A799-4808-A27A-9B480CD1661F}" srcOrd="0" destOrd="0" presId="urn:microsoft.com/office/officeart/2005/8/layout/orgChart1"/>
    <dgm:cxn modelId="{BC95AEB2-9030-49C9-A9AD-E66F7C3C8C5B}" srcId="{D7076FE0-4F42-4D06-8537-D0482886C249}" destId="{3210986B-A313-4986-99BA-F0AA21B2F8A0}" srcOrd="0" destOrd="0" parTransId="{F5C026A5-1C9C-4E62-A3E1-747C0941F5EB}" sibTransId="{E41932AF-495A-48A1-9F69-D039B0796EE7}"/>
    <dgm:cxn modelId="{5A0F4BB4-A3EE-4AEF-8493-3F2213BCCC07}" type="presOf" srcId="{86E4672F-7C3A-4DDB-9F21-D0BAA9B12A41}" destId="{42E3232F-ACB4-436D-9860-82D3099794FD}" srcOrd="0" destOrd="0" presId="urn:microsoft.com/office/officeart/2005/8/layout/orgChart1"/>
    <dgm:cxn modelId="{BEEB5CB6-F0BD-4D0A-B1EA-BA663B065980}" srcId="{A2942530-5E85-4EB0-B557-0D82BC20E53F}" destId="{00B48FCF-FCAA-4A7C-BD04-DFC8C6FE125C}" srcOrd="0" destOrd="0" parTransId="{6275EB6A-32D2-4BF8-8E64-531994C5A939}" sibTransId="{987BF5CF-8E0E-4FD9-B0E0-C52EC000CF85}"/>
    <dgm:cxn modelId="{75D134BA-3542-446B-9F4F-CEFE5DB8D6C6}" type="presOf" srcId="{664045EE-B38D-483C-B538-082E99084E28}" destId="{B775D424-5379-4612-8B64-E75B1646E5E7}" srcOrd="0" destOrd="0" presId="urn:microsoft.com/office/officeart/2005/8/layout/orgChart1"/>
    <dgm:cxn modelId="{84C1E2D4-AD7F-407F-8879-F9F7744A38EC}" type="presOf" srcId="{A2942530-5E85-4EB0-B557-0D82BC20E53F}" destId="{276A850D-9748-432C-B26C-6E1EDE89E4FC}" srcOrd="0" destOrd="0" presId="urn:microsoft.com/office/officeart/2005/8/layout/orgChart1"/>
    <dgm:cxn modelId="{662099F2-F483-423F-A7A8-90D56CA9ECC5}" type="presOf" srcId="{854FAA2D-81BC-4591-ABC9-2B1488C79EF5}" destId="{323CE089-74C1-424C-9570-7E739B590E6B}" srcOrd="0" destOrd="0" presId="urn:microsoft.com/office/officeart/2005/8/layout/orgChart1"/>
    <dgm:cxn modelId="{739876F9-82EC-4305-A7D8-B92045B43D00}" type="presOf" srcId="{D7076FE0-4F42-4D06-8537-D0482886C249}" destId="{CA776102-78AE-4494-B9DC-16959417B19D}" srcOrd="0" destOrd="0" presId="urn:microsoft.com/office/officeart/2005/8/layout/orgChart1"/>
    <dgm:cxn modelId="{43F8ABFF-5963-4D05-8F14-7C3E27A95CDA}" type="presOf" srcId="{D7076FE0-4F42-4D06-8537-D0482886C249}" destId="{1EC95412-8264-4E94-8A8D-8F09D02DD261}" srcOrd="1" destOrd="0" presId="urn:microsoft.com/office/officeart/2005/8/layout/orgChart1"/>
    <dgm:cxn modelId="{66F4BDA5-E369-4CB3-809C-962DE342CCFF}" type="presParOf" srcId="{276A850D-9748-432C-B26C-6E1EDE89E4FC}" destId="{F78294E4-DF17-4C9A-96E6-C281185EB4FB}" srcOrd="0" destOrd="0" presId="urn:microsoft.com/office/officeart/2005/8/layout/orgChart1"/>
    <dgm:cxn modelId="{8AA78C4D-DD36-41CF-9B63-6C839678F135}" type="presParOf" srcId="{F78294E4-DF17-4C9A-96E6-C281185EB4FB}" destId="{C4CEDE13-20B8-4D27-BC91-070E4DB24800}" srcOrd="0" destOrd="0" presId="urn:microsoft.com/office/officeart/2005/8/layout/orgChart1"/>
    <dgm:cxn modelId="{80410FCD-9BD4-4245-9661-92F54EB49076}" type="presParOf" srcId="{C4CEDE13-20B8-4D27-BC91-070E4DB24800}" destId="{E8951465-2E7B-4A7F-8D10-0D8FEF5E9D8E}" srcOrd="0" destOrd="0" presId="urn:microsoft.com/office/officeart/2005/8/layout/orgChart1"/>
    <dgm:cxn modelId="{124C12AB-EFA3-4534-940F-4D7D70E92B3E}" type="presParOf" srcId="{C4CEDE13-20B8-4D27-BC91-070E4DB24800}" destId="{EE661BAA-387C-4AE8-8E7C-9A8B06507FFC}" srcOrd="1" destOrd="0" presId="urn:microsoft.com/office/officeart/2005/8/layout/orgChart1"/>
    <dgm:cxn modelId="{63AECBE1-61DF-4134-9671-A35AD4B087A6}" type="presParOf" srcId="{F78294E4-DF17-4C9A-96E6-C281185EB4FB}" destId="{71BB7ECF-DF50-4A22-A44F-4D7A4B1AD708}" srcOrd="1" destOrd="0" presId="urn:microsoft.com/office/officeart/2005/8/layout/orgChart1"/>
    <dgm:cxn modelId="{859C9832-87C3-4EEA-BEBE-F113CF56089F}" type="presParOf" srcId="{71BB7ECF-DF50-4A22-A44F-4D7A4B1AD708}" destId="{42E3232F-ACB4-436D-9860-82D3099794FD}" srcOrd="0" destOrd="0" presId="urn:microsoft.com/office/officeart/2005/8/layout/orgChart1"/>
    <dgm:cxn modelId="{AC18B6D1-3DAC-4C38-AAE6-3057E3398383}" type="presParOf" srcId="{71BB7ECF-DF50-4A22-A44F-4D7A4B1AD708}" destId="{A37C1AE6-FFB5-45BC-A701-7A9042D95530}" srcOrd="1" destOrd="0" presId="urn:microsoft.com/office/officeart/2005/8/layout/orgChart1"/>
    <dgm:cxn modelId="{3555DD9F-707B-4FCC-BC22-65B7948D5A4F}" type="presParOf" srcId="{A37C1AE6-FFB5-45BC-A701-7A9042D95530}" destId="{1F213EAD-D72F-407D-8B3E-B231F166CAAF}" srcOrd="0" destOrd="0" presId="urn:microsoft.com/office/officeart/2005/8/layout/orgChart1"/>
    <dgm:cxn modelId="{3F29F379-3080-4516-8FCB-7736F44F03C3}" type="presParOf" srcId="{1F213EAD-D72F-407D-8B3E-B231F166CAAF}" destId="{CA776102-78AE-4494-B9DC-16959417B19D}" srcOrd="0" destOrd="0" presId="urn:microsoft.com/office/officeart/2005/8/layout/orgChart1"/>
    <dgm:cxn modelId="{C1F638B8-8AD7-4135-AA5B-9F1386908AB2}" type="presParOf" srcId="{1F213EAD-D72F-407D-8B3E-B231F166CAAF}" destId="{1EC95412-8264-4E94-8A8D-8F09D02DD261}" srcOrd="1" destOrd="0" presId="urn:microsoft.com/office/officeart/2005/8/layout/orgChart1"/>
    <dgm:cxn modelId="{A91F4CA9-865A-49F0-AD4F-07495664AFB4}" type="presParOf" srcId="{A37C1AE6-FFB5-45BC-A701-7A9042D95530}" destId="{4E049019-082F-45AD-85DE-7F103839A451}" srcOrd="1" destOrd="0" presId="urn:microsoft.com/office/officeart/2005/8/layout/orgChart1"/>
    <dgm:cxn modelId="{4027E080-0B87-4FD1-9A77-F0FF61DEDE2B}" type="presParOf" srcId="{4E049019-082F-45AD-85DE-7F103839A451}" destId="{E3D26DE3-D437-4904-9F4B-F84A4998F982}" srcOrd="0" destOrd="0" presId="urn:microsoft.com/office/officeart/2005/8/layout/orgChart1"/>
    <dgm:cxn modelId="{523CCDEA-86F4-41BA-8364-146A03BC7981}" type="presParOf" srcId="{4E049019-082F-45AD-85DE-7F103839A451}" destId="{5ED76DF6-3257-4110-B62E-687F99AC40C6}" srcOrd="1" destOrd="0" presId="urn:microsoft.com/office/officeart/2005/8/layout/orgChart1"/>
    <dgm:cxn modelId="{00C8107A-2FE4-492A-971E-61FA8000AC64}" type="presParOf" srcId="{5ED76DF6-3257-4110-B62E-687F99AC40C6}" destId="{08290985-5E41-4FEC-AE2C-FD5A552427D7}" srcOrd="0" destOrd="0" presId="urn:microsoft.com/office/officeart/2005/8/layout/orgChart1"/>
    <dgm:cxn modelId="{8A293A14-C6FE-4F0A-9E91-87A3A56680DC}" type="presParOf" srcId="{08290985-5E41-4FEC-AE2C-FD5A552427D7}" destId="{DF7C6D00-716A-4E16-A729-0F040A9CF8FA}" srcOrd="0" destOrd="0" presId="urn:microsoft.com/office/officeart/2005/8/layout/orgChart1"/>
    <dgm:cxn modelId="{80EB1F88-595F-4BD3-A0F3-2090A49A99D0}" type="presParOf" srcId="{08290985-5E41-4FEC-AE2C-FD5A552427D7}" destId="{57FB1857-DC8C-4520-8F37-F509336643AB}" srcOrd="1" destOrd="0" presId="urn:microsoft.com/office/officeart/2005/8/layout/orgChart1"/>
    <dgm:cxn modelId="{38346000-587E-4BAF-89BB-315D2C6847CF}" type="presParOf" srcId="{5ED76DF6-3257-4110-B62E-687F99AC40C6}" destId="{87D0A5AA-F218-438E-9E0C-17BB94ECAD28}" srcOrd="1" destOrd="0" presId="urn:microsoft.com/office/officeart/2005/8/layout/orgChart1"/>
    <dgm:cxn modelId="{268E4F1A-86EE-4176-B0BD-31C437129307}" type="presParOf" srcId="{5ED76DF6-3257-4110-B62E-687F99AC40C6}" destId="{C70484EC-73E0-4731-A155-A3B3D8E99576}" srcOrd="2" destOrd="0" presId="urn:microsoft.com/office/officeart/2005/8/layout/orgChart1"/>
    <dgm:cxn modelId="{0201D7CA-D5E3-421A-849A-1B5F1A17B1A0}" type="presParOf" srcId="{A37C1AE6-FFB5-45BC-A701-7A9042D95530}" destId="{1DE8C8A2-B888-4E09-8CD2-A6D183A9A26E}" srcOrd="2" destOrd="0" presId="urn:microsoft.com/office/officeart/2005/8/layout/orgChart1"/>
    <dgm:cxn modelId="{57CBEA63-9EB8-4520-912F-4CE1EB7743CD}" type="presParOf" srcId="{71BB7ECF-DF50-4A22-A44F-4D7A4B1AD708}" destId="{428DA695-67C9-4FB1-8885-57538F5B1A28}" srcOrd="2" destOrd="0" presId="urn:microsoft.com/office/officeart/2005/8/layout/orgChart1"/>
    <dgm:cxn modelId="{987FC393-5257-418A-BEE9-2C416CFF1B9E}" type="presParOf" srcId="{71BB7ECF-DF50-4A22-A44F-4D7A4B1AD708}" destId="{3ECDBD39-054B-4C4C-B264-557EFBA6360F}" srcOrd="3" destOrd="0" presId="urn:microsoft.com/office/officeart/2005/8/layout/orgChart1"/>
    <dgm:cxn modelId="{448AF7FF-0D00-4097-98E1-809241BE152B}" type="presParOf" srcId="{3ECDBD39-054B-4C4C-B264-557EFBA6360F}" destId="{47203334-FE4E-46B8-B68B-78937610D594}" srcOrd="0" destOrd="0" presId="urn:microsoft.com/office/officeart/2005/8/layout/orgChart1"/>
    <dgm:cxn modelId="{6AFA46FB-EFCB-46DA-8805-62370642C4B7}" type="presParOf" srcId="{47203334-FE4E-46B8-B68B-78937610D594}" destId="{DC6EB5DE-0039-49A6-BE3F-4D73DBFD9309}" srcOrd="0" destOrd="0" presId="urn:microsoft.com/office/officeart/2005/8/layout/orgChart1"/>
    <dgm:cxn modelId="{6A560896-ED3A-4319-BC93-E744AA5EA4EA}" type="presParOf" srcId="{47203334-FE4E-46B8-B68B-78937610D594}" destId="{4D8802F4-E3A1-4A40-957D-61BD062313AF}" srcOrd="1" destOrd="0" presId="urn:microsoft.com/office/officeart/2005/8/layout/orgChart1"/>
    <dgm:cxn modelId="{AFE929CE-0CA6-454B-B8F3-78F2EE51E92A}" type="presParOf" srcId="{3ECDBD39-054B-4C4C-B264-557EFBA6360F}" destId="{88515447-1807-496A-B075-5103CB719AF0}" srcOrd="1" destOrd="0" presId="urn:microsoft.com/office/officeart/2005/8/layout/orgChart1"/>
    <dgm:cxn modelId="{B37518BD-F5EB-49E6-8BB6-9B27C255D888}" type="presParOf" srcId="{88515447-1807-496A-B075-5103CB719AF0}" destId="{B775D424-5379-4612-8B64-E75B1646E5E7}" srcOrd="0" destOrd="0" presId="urn:microsoft.com/office/officeart/2005/8/layout/orgChart1"/>
    <dgm:cxn modelId="{16644AD0-7A23-4754-BCB3-EA82BDCC2E38}" type="presParOf" srcId="{88515447-1807-496A-B075-5103CB719AF0}" destId="{BC29A777-FE91-4130-97B1-BF9D0BF97679}" srcOrd="1" destOrd="0" presId="urn:microsoft.com/office/officeart/2005/8/layout/orgChart1"/>
    <dgm:cxn modelId="{FA115ED9-7023-4F6E-B938-E06166309C0F}" type="presParOf" srcId="{BC29A777-FE91-4130-97B1-BF9D0BF97679}" destId="{95D18151-38FD-4466-A4F6-5450FC29781C}" srcOrd="0" destOrd="0" presId="urn:microsoft.com/office/officeart/2005/8/layout/orgChart1"/>
    <dgm:cxn modelId="{675420C0-BF09-46F7-B7EB-367B94FB9386}" type="presParOf" srcId="{95D18151-38FD-4466-A4F6-5450FC29781C}" destId="{323CE089-74C1-424C-9570-7E739B590E6B}" srcOrd="0" destOrd="0" presId="urn:microsoft.com/office/officeart/2005/8/layout/orgChart1"/>
    <dgm:cxn modelId="{5B8CD0FD-7D88-4C37-88B8-5A11F0F2681B}" type="presParOf" srcId="{95D18151-38FD-4466-A4F6-5450FC29781C}" destId="{B0D002DD-E5F5-4C4C-B8BC-49BB3F4DE4F8}" srcOrd="1" destOrd="0" presId="urn:microsoft.com/office/officeart/2005/8/layout/orgChart1"/>
    <dgm:cxn modelId="{B11AC9A8-9B11-40F7-8E45-03C4342016D0}" type="presParOf" srcId="{BC29A777-FE91-4130-97B1-BF9D0BF97679}" destId="{18B5E941-6E09-411B-9195-DE3FFE06B38F}" srcOrd="1" destOrd="0" presId="urn:microsoft.com/office/officeart/2005/8/layout/orgChart1"/>
    <dgm:cxn modelId="{A732FDF3-B632-49BD-B1DE-60E75AAC460B}" type="presParOf" srcId="{BC29A777-FE91-4130-97B1-BF9D0BF97679}" destId="{EAFAB7A7-6CC2-4B11-8749-93A88F56E3DC}" srcOrd="2" destOrd="0" presId="urn:microsoft.com/office/officeart/2005/8/layout/orgChart1"/>
    <dgm:cxn modelId="{01467D7B-8528-497A-B8EA-CFF10C62BBBD}" type="presParOf" srcId="{3ECDBD39-054B-4C4C-B264-557EFBA6360F}" destId="{1B45A6C5-1C81-4890-A72B-A5E3BDC7343B}" srcOrd="2" destOrd="0" presId="urn:microsoft.com/office/officeart/2005/8/layout/orgChart1"/>
    <dgm:cxn modelId="{319641BE-4FC4-431E-9363-5DEC9285047F}" type="presParOf" srcId="{71BB7ECF-DF50-4A22-A44F-4D7A4B1AD708}" destId="{BEAE94A2-1848-421D-8A3E-2DB2DCE3AE74}" srcOrd="4" destOrd="0" presId="urn:microsoft.com/office/officeart/2005/8/layout/orgChart1"/>
    <dgm:cxn modelId="{C130CC05-0369-4059-AB79-91CA53EDFAC5}" type="presParOf" srcId="{71BB7ECF-DF50-4A22-A44F-4D7A4B1AD708}" destId="{612A050E-E01B-4C67-9931-C6885C57D46B}" srcOrd="5" destOrd="0" presId="urn:microsoft.com/office/officeart/2005/8/layout/orgChart1"/>
    <dgm:cxn modelId="{6C875FEA-FD53-4876-9178-75EF396A01C4}" type="presParOf" srcId="{612A050E-E01B-4C67-9931-C6885C57D46B}" destId="{CC77DBCA-AD59-4D73-8C89-AE83E2FAD564}" srcOrd="0" destOrd="0" presId="urn:microsoft.com/office/officeart/2005/8/layout/orgChart1"/>
    <dgm:cxn modelId="{01E74448-C76F-4F15-B428-1641E3942427}" type="presParOf" srcId="{CC77DBCA-AD59-4D73-8C89-AE83E2FAD564}" destId="{3CAE4906-A799-4808-A27A-9B480CD1661F}" srcOrd="0" destOrd="0" presId="urn:microsoft.com/office/officeart/2005/8/layout/orgChart1"/>
    <dgm:cxn modelId="{F1519EE4-64BE-4B99-8743-2E5F0B8BAD78}" type="presParOf" srcId="{CC77DBCA-AD59-4D73-8C89-AE83E2FAD564}" destId="{368F78CD-923C-41B2-BE9F-A37BD4744956}" srcOrd="1" destOrd="0" presId="urn:microsoft.com/office/officeart/2005/8/layout/orgChart1"/>
    <dgm:cxn modelId="{8AA0AB22-BE9A-4253-B838-5C187E262304}" type="presParOf" srcId="{612A050E-E01B-4C67-9931-C6885C57D46B}" destId="{041E14D4-2ACC-4178-AB1D-A4C60769EEBC}" srcOrd="1" destOrd="0" presId="urn:microsoft.com/office/officeart/2005/8/layout/orgChart1"/>
    <dgm:cxn modelId="{4965FBAE-2975-4C3E-95BE-E6EEA9DD8A77}" type="presParOf" srcId="{041E14D4-2ACC-4178-AB1D-A4C60769EEBC}" destId="{FC70FA1F-7576-4C6B-9482-618919C108F6}" srcOrd="0" destOrd="0" presId="urn:microsoft.com/office/officeart/2005/8/layout/orgChart1"/>
    <dgm:cxn modelId="{76E9A3F4-01B4-45C7-A5BF-C8397605C38A}" type="presParOf" srcId="{041E14D4-2ACC-4178-AB1D-A4C60769EEBC}" destId="{A51D3961-B0A7-4F26-9763-F73D98033A3E}" srcOrd="1" destOrd="0" presId="urn:microsoft.com/office/officeart/2005/8/layout/orgChart1"/>
    <dgm:cxn modelId="{274E9960-DBA3-4EF6-AE83-8DE056C68565}" type="presParOf" srcId="{A51D3961-B0A7-4F26-9763-F73D98033A3E}" destId="{A022AC36-A202-4AA7-AD44-8EC5FF8D7C14}" srcOrd="0" destOrd="0" presId="urn:microsoft.com/office/officeart/2005/8/layout/orgChart1"/>
    <dgm:cxn modelId="{FFFCE8F3-9692-47C8-ACBE-0054EBC162F5}" type="presParOf" srcId="{A022AC36-A202-4AA7-AD44-8EC5FF8D7C14}" destId="{FACBBBD4-9609-48CA-B5B7-685707398A24}" srcOrd="0" destOrd="0" presId="urn:microsoft.com/office/officeart/2005/8/layout/orgChart1"/>
    <dgm:cxn modelId="{F1A026C6-4F8F-4F95-965F-D81689647F21}" type="presParOf" srcId="{A022AC36-A202-4AA7-AD44-8EC5FF8D7C14}" destId="{EEF67A50-F96E-40B9-86EB-DB41CEF5EF24}" srcOrd="1" destOrd="0" presId="urn:microsoft.com/office/officeart/2005/8/layout/orgChart1"/>
    <dgm:cxn modelId="{038C5B16-0C79-46A9-98DC-2020F0CFA7AA}" type="presParOf" srcId="{A51D3961-B0A7-4F26-9763-F73D98033A3E}" destId="{5523328B-F661-4405-A771-A3C531A2EB4E}" srcOrd="1" destOrd="0" presId="urn:microsoft.com/office/officeart/2005/8/layout/orgChart1"/>
    <dgm:cxn modelId="{C7D16D13-28A4-41B8-BC3A-E2D4D27EEAF0}" type="presParOf" srcId="{A51D3961-B0A7-4F26-9763-F73D98033A3E}" destId="{DB12D56D-B6E3-498C-823C-A6149BD4D025}" srcOrd="2" destOrd="0" presId="urn:microsoft.com/office/officeart/2005/8/layout/orgChart1"/>
    <dgm:cxn modelId="{1F0D3731-24F3-45FF-BCE9-A7D212CDC127}" type="presParOf" srcId="{612A050E-E01B-4C67-9931-C6885C57D46B}" destId="{AC990EE1-B541-496D-A3C7-3DF638AD3FF2}" srcOrd="2" destOrd="0" presId="urn:microsoft.com/office/officeart/2005/8/layout/orgChart1"/>
    <dgm:cxn modelId="{5CA22B71-0CD1-4372-9C85-C3FD58666063}" type="presParOf" srcId="{F78294E4-DF17-4C9A-96E6-C281185EB4FB}" destId="{0770A7E4-D611-4AC5-B021-81FD74E971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F44679-2ADB-48BD-9555-94EFD1CDBF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5AA6B18-1133-4EBB-BC58-3AE80B9A94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Independent Agencies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8F277-8888-45ED-BEDA-609EC2A56287}" type="parTrans" cxnId="{0F0058D8-B873-4AB2-8C9D-1F149A652EDB}">
      <dgm:prSet/>
      <dgm:spPr/>
    </dgm:pt>
    <dgm:pt modelId="{08F94284-2919-4AFF-998E-ED81CC8CC4AB}" type="sibTrans" cxnId="{0F0058D8-B873-4AB2-8C9D-1F149A652EDB}">
      <dgm:prSet/>
      <dgm:spPr/>
    </dgm:pt>
    <dgm:pt modelId="{1F735B27-D4B5-45A9-8ADF-62D3F351CF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Executive Agencies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groups headed by an Administrator; they do not have Cabinet status &amp; have regional units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E0B74F-9629-4EF8-AD25-7487AFD3EDF0}" type="parTrans" cxnId="{9C6F4E24-9E60-4879-9741-21E3E8F1FC0E}">
      <dgm:prSet/>
      <dgm:spPr/>
    </dgm:pt>
    <dgm:pt modelId="{62C41643-E929-4B03-8C69-7F308C1251E7}" type="sibTrans" cxnId="{9C6F4E24-9E60-4879-9741-21E3E8F1FC0E}">
      <dgm:prSet/>
      <dgm:spPr/>
    </dgm:pt>
    <dgm:pt modelId="{3DB5B025-C4F1-48AF-A127-1BBDEDD0B8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NASA , GSA, EPA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55A6FB-AA4E-43BF-8DB7-A30FF361E815}" type="parTrans" cxnId="{DE8E1A78-B541-446D-86F2-5B4E1830FF7F}">
      <dgm:prSet/>
      <dgm:spPr/>
    </dgm:pt>
    <dgm:pt modelId="{A525566A-647B-4D53-ACD6-3B503BFB22E9}" type="sibTrans" cxnId="{DE8E1A78-B541-446D-86F2-5B4E1830FF7F}">
      <dgm:prSet/>
      <dgm:spPr/>
    </dgm:pt>
    <dgm:pt modelId="{9DFFCB43-1723-4B1D-AD2C-32EC41756C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Regulatory Commissions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groups that control part of the economy,  these are out of Presidential scope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E26327-456F-4EC8-9449-89B5B8718214}" type="parTrans" cxnId="{A7951A4E-0AD3-4849-840F-BED87F0613DA}">
      <dgm:prSet/>
      <dgm:spPr/>
    </dgm:pt>
    <dgm:pt modelId="{7356D0CD-3687-4B34-9CA9-DB28A23D758B}" type="sibTrans" cxnId="{A7951A4E-0AD3-4849-840F-BED87F0613DA}">
      <dgm:prSet/>
      <dgm:spPr/>
    </dgm:pt>
    <dgm:pt modelId="{6F3488AE-E55F-4368-8C47-FBBC69609B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FTC, FCC, CPSC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04AFD-7D0B-49A4-89F5-4165C48FBBCC}" type="parTrans" cxnId="{A6A2B1B1-2119-4680-B7B0-14CB4303C599}">
      <dgm:prSet/>
      <dgm:spPr/>
    </dgm:pt>
    <dgm:pt modelId="{715B0793-FF4A-45FE-A4C8-746E489DBA44}" type="sibTrans" cxnId="{A6A2B1B1-2119-4680-B7B0-14CB4303C599}">
      <dgm:prSet/>
      <dgm:spPr/>
    </dgm:pt>
    <dgm:pt modelId="{6227D386-3C56-478A-9AC0-AE6F7D3DFE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Government Corporations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businesses owned by the government that make money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B21D87-4352-411E-9FB7-E6FE23D2D51E}" type="parTrans" cxnId="{3EC83483-097B-4D67-A735-5745935923D8}">
      <dgm:prSet/>
      <dgm:spPr/>
    </dgm:pt>
    <dgm:pt modelId="{96D04FCF-101F-4DC6-B8EF-A50F13FEF3A9}" type="sibTrans" cxnId="{3EC83483-097B-4D67-A735-5745935923D8}">
      <dgm:prSet/>
      <dgm:spPr/>
    </dgm:pt>
    <dgm:pt modelId="{C06593AF-9D9F-42ED-8317-F0BF5A2241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USPS, TVA, FDIC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18429-C50C-4DE6-B427-27A66E01CCC1}" type="parTrans" cxnId="{E3625786-FDD6-4D94-8081-D02A11451C1B}">
      <dgm:prSet/>
      <dgm:spPr/>
    </dgm:pt>
    <dgm:pt modelId="{3DA6DAD4-4EAC-49A1-BD9D-E6F601884F4E}" type="sibTrans" cxnId="{E3625786-FDD6-4D94-8081-D02A11451C1B}">
      <dgm:prSet/>
      <dgm:spPr/>
    </dgm:pt>
    <dgm:pt modelId="{B8D93540-E871-4770-827A-5D04ECD7A410}" type="pres">
      <dgm:prSet presAssocID="{3EF44679-2ADB-48BD-9555-94EFD1CDBF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314F67-EE0A-4B5C-AD50-91398B0537D8}" type="pres">
      <dgm:prSet presAssocID="{65AA6B18-1133-4EBB-BC58-3AE80B9A9404}" presName="hierRoot1" presStyleCnt="0">
        <dgm:presLayoutVars>
          <dgm:hierBranch val="r"/>
        </dgm:presLayoutVars>
      </dgm:prSet>
      <dgm:spPr/>
    </dgm:pt>
    <dgm:pt modelId="{9A2B489A-9895-4691-B2E0-8DF70F10B0F5}" type="pres">
      <dgm:prSet presAssocID="{65AA6B18-1133-4EBB-BC58-3AE80B9A9404}" presName="rootComposite1" presStyleCnt="0"/>
      <dgm:spPr/>
    </dgm:pt>
    <dgm:pt modelId="{CA4E0D58-5FC9-46D7-9102-C107779850C3}" type="pres">
      <dgm:prSet presAssocID="{65AA6B18-1133-4EBB-BC58-3AE80B9A9404}" presName="rootText1" presStyleLbl="node0" presStyleIdx="0" presStyleCnt="1">
        <dgm:presLayoutVars>
          <dgm:chPref val="3"/>
        </dgm:presLayoutVars>
      </dgm:prSet>
      <dgm:spPr/>
    </dgm:pt>
    <dgm:pt modelId="{C0207E47-E2F3-4B8B-AE04-D6966A57B7FB}" type="pres">
      <dgm:prSet presAssocID="{65AA6B18-1133-4EBB-BC58-3AE80B9A9404}" presName="rootConnector1" presStyleLbl="node1" presStyleIdx="0" presStyleCnt="0"/>
      <dgm:spPr/>
    </dgm:pt>
    <dgm:pt modelId="{7924E068-4D6D-4524-AD7B-A6310D3CED62}" type="pres">
      <dgm:prSet presAssocID="{65AA6B18-1133-4EBB-BC58-3AE80B9A9404}" presName="hierChild2" presStyleCnt="0"/>
      <dgm:spPr/>
    </dgm:pt>
    <dgm:pt modelId="{8658F525-C7C5-4228-ABBF-DB8A3E7EA802}" type="pres">
      <dgm:prSet presAssocID="{F6E0B74F-9629-4EF8-AD25-7487AFD3EDF0}" presName="Name50" presStyleLbl="parChTrans1D2" presStyleIdx="0" presStyleCnt="3"/>
      <dgm:spPr/>
    </dgm:pt>
    <dgm:pt modelId="{4ABB1AEE-8659-4750-843B-3F751658B4BA}" type="pres">
      <dgm:prSet presAssocID="{1F735B27-D4B5-45A9-8ADF-62D3F351CF81}" presName="hierRoot2" presStyleCnt="0">
        <dgm:presLayoutVars>
          <dgm:hierBranch val="r"/>
        </dgm:presLayoutVars>
      </dgm:prSet>
      <dgm:spPr/>
    </dgm:pt>
    <dgm:pt modelId="{517864BC-0358-410C-8781-D003B580B83C}" type="pres">
      <dgm:prSet presAssocID="{1F735B27-D4B5-45A9-8ADF-62D3F351CF81}" presName="rootComposite" presStyleCnt="0"/>
      <dgm:spPr/>
    </dgm:pt>
    <dgm:pt modelId="{4DF5D35E-F95B-44A3-A19E-C494EE25AEC1}" type="pres">
      <dgm:prSet presAssocID="{1F735B27-D4B5-45A9-8ADF-62D3F351CF81}" presName="rootText" presStyleLbl="node2" presStyleIdx="0" presStyleCnt="3">
        <dgm:presLayoutVars>
          <dgm:chPref val="3"/>
        </dgm:presLayoutVars>
      </dgm:prSet>
      <dgm:spPr/>
    </dgm:pt>
    <dgm:pt modelId="{3AD57E65-4DBF-4B80-8AF4-69071E8958E0}" type="pres">
      <dgm:prSet presAssocID="{1F735B27-D4B5-45A9-8ADF-62D3F351CF81}" presName="rootConnector" presStyleLbl="node2" presStyleIdx="0" presStyleCnt="3"/>
      <dgm:spPr/>
    </dgm:pt>
    <dgm:pt modelId="{0FC71B99-820D-4AE0-937F-6F019A3FFEF5}" type="pres">
      <dgm:prSet presAssocID="{1F735B27-D4B5-45A9-8ADF-62D3F351CF81}" presName="hierChild4" presStyleCnt="0"/>
      <dgm:spPr/>
    </dgm:pt>
    <dgm:pt modelId="{35566E71-AC99-43DB-974A-834BBC4160C3}" type="pres">
      <dgm:prSet presAssocID="{5855A6FB-AA4E-43BF-8DB7-A30FF361E815}" presName="Name50" presStyleLbl="parChTrans1D3" presStyleIdx="0" presStyleCnt="3"/>
      <dgm:spPr/>
    </dgm:pt>
    <dgm:pt modelId="{83977697-2B83-4425-AC31-4C37E96EF884}" type="pres">
      <dgm:prSet presAssocID="{3DB5B025-C4F1-48AF-A127-1BBDEDD0B860}" presName="hierRoot2" presStyleCnt="0">
        <dgm:presLayoutVars>
          <dgm:hierBranch val="r"/>
        </dgm:presLayoutVars>
      </dgm:prSet>
      <dgm:spPr/>
    </dgm:pt>
    <dgm:pt modelId="{62224329-B049-4688-8BFB-AFBD6D288687}" type="pres">
      <dgm:prSet presAssocID="{3DB5B025-C4F1-48AF-A127-1BBDEDD0B860}" presName="rootComposite" presStyleCnt="0"/>
      <dgm:spPr/>
    </dgm:pt>
    <dgm:pt modelId="{E21FE69A-CAC8-4E61-8FAD-8CAA185DD4AE}" type="pres">
      <dgm:prSet presAssocID="{3DB5B025-C4F1-48AF-A127-1BBDEDD0B860}" presName="rootText" presStyleLbl="node3" presStyleIdx="0" presStyleCnt="3">
        <dgm:presLayoutVars>
          <dgm:chPref val="3"/>
        </dgm:presLayoutVars>
      </dgm:prSet>
      <dgm:spPr/>
    </dgm:pt>
    <dgm:pt modelId="{554B96EF-3259-4471-8C5F-4DB3CA09EFDE}" type="pres">
      <dgm:prSet presAssocID="{3DB5B025-C4F1-48AF-A127-1BBDEDD0B860}" presName="rootConnector" presStyleLbl="node3" presStyleIdx="0" presStyleCnt="3"/>
      <dgm:spPr/>
    </dgm:pt>
    <dgm:pt modelId="{4A6C29DA-AEDC-4A37-AE2F-2EFF3D3CB4B5}" type="pres">
      <dgm:prSet presAssocID="{3DB5B025-C4F1-48AF-A127-1BBDEDD0B860}" presName="hierChild4" presStyleCnt="0"/>
      <dgm:spPr/>
    </dgm:pt>
    <dgm:pt modelId="{5B34CA5A-3AEB-4F8C-8D5B-8CCC0AD7F810}" type="pres">
      <dgm:prSet presAssocID="{3DB5B025-C4F1-48AF-A127-1BBDEDD0B860}" presName="hierChild5" presStyleCnt="0"/>
      <dgm:spPr/>
    </dgm:pt>
    <dgm:pt modelId="{1021B295-7047-4271-ABD8-FB0AA5CD55ED}" type="pres">
      <dgm:prSet presAssocID="{1F735B27-D4B5-45A9-8ADF-62D3F351CF81}" presName="hierChild5" presStyleCnt="0"/>
      <dgm:spPr/>
    </dgm:pt>
    <dgm:pt modelId="{889CEF94-FB8A-461E-85E2-C01804F2A0E6}" type="pres">
      <dgm:prSet presAssocID="{9FE26327-456F-4EC8-9449-89B5B8718214}" presName="Name50" presStyleLbl="parChTrans1D2" presStyleIdx="1" presStyleCnt="3"/>
      <dgm:spPr/>
    </dgm:pt>
    <dgm:pt modelId="{E7D0D8A2-1AD1-4F23-8AA0-B71B967D8CD5}" type="pres">
      <dgm:prSet presAssocID="{9DFFCB43-1723-4B1D-AD2C-32EC41756CA6}" presName="hierRoot2" presStyleCnt="0">
        <dgm:presLayoutVars>
          <dgm:hierBranch val="r"/>
        </dgm:presLayoutVars>
      </dgm:prSet>
      <dgm:spPr/>
    </dgm:pt>
    <dgm:pt modelId="{09688398-EE8C-48FA-BEA4-549B811B8B0A}" type="pres">
      <dgm:prSet presAssocID="{9DFFCB43-1723-4B1D-AD2C-32EC41756CA6}" presName="rootComposite" presStyleCnt="0"/>
      <dgm:spPr/>
    </dgm:pt>
    <dgm:pt modelId="{92036E21-E80B-42DC-B351-F699AEFF20CF}" type="pres">
      <dgm:prSet presAssocID="{9DFFCB43-1723-4B1D-AD2C-32EC41756CA6}" presName="rootText" presStyleLbl="node2" presStyleIdx="1" presStyleCnt="3">
        <dgm:presLayoutVars>
          <dgm:chPref val="3"/>
        </dgm:presLayoutVars>
      </dgm:prSet>
      <dgm:spPr/>
    </dgm:pt>
    <dgm:pt modelId="{C7AD6D95-42DE-4AE1-913F-E0C82B923A9C}" type="pres">
      <dgm:prSet presAssocID="{9DFFCB43-1723-4B1D-AD2C-32EC41756CA6}" presName="rootConnector" presStyleLbl="node2" presStyleIdx="1" presStyleCnt="3"/>
      <dgm:spPr/>
    </dgm:pt>
    <dgm:pt modelId="{61C12016-567E-4AC8-B6DC-DE37D8548A38}" type="pres">
      <dgm:prSet presAssocID="{9DFFCB43-1723-4B1D-AD2C-32EC41756CA6}" presName="hierChild4" presStyleCnt="0"/>
      <dgm:spPr/>
    </dgm:pt>
    <dgm:pt modelId="{443A5272-A55B-4547-986A-A3D1BFA9BD5A}" type="pres">
      <dgm:prSet presAssocID="{68504AFD-7D0B-49A4-89F5-4165C48FBBCC}" presName="Name50" presStyleLbl="parChTrans1D3" presStyleIdx="1" presStyleCnt="3"/>
      <dgm:spPr/>
    </dgm:pt>
    <dgm:pt modelId="{798D4BAD-5A91-49CA-9143-E085AB5CA070}" type="pres">
      <dgm:prSet presAssocID="{6F3488AE-E55F-4368-8C47-FBBC69609B77}" presName="hierRoot2" presStyleCnt="0">
        <dgm:presLayoutVars>
          <dgm:hierBranch val="r"/>
        </dgm:presLayoutVars>
      </dgm:prSet>
      <dgm:spPr/>
    </dgm:pt>
    <dgm:pt modelId="{986D08ED-2020-4A8E-9218-8B1A9CDC16E2}" type="pres">
      <dgm:prSet presAssocID="{6F3488AE-E55F-4368-8C47-FBBC69609B77}" presName="rootComposite" presStyleCnt="0"/>
      <dgm:spPr/>
    </dgm:pt>
    <dgm:pt modelId="{3815A15D-A36E-4099-8FE1-A087CDB2CB8C}" type="pres">
      <dgm:prSet presAssocID="{6F3488AE-E55F-4368-8C47-FBBC69609B77}" presName="rootText" presStyleLbl="node3" presStyleIdx="1" presStyleCnt="3">
        <dgm:presLayoutVars>
          <dgm:chPref val="3"/>
        </dgm:presLayoutVars>
      </dgm:prSet>
      <dgm:spPr/>
    </dgm:pt>
    <dgm:pt modelId="{B77C6B07-5F46-499F-8AB3-FBF1A0518ADF}" type="pres">
      <dgm:prSet presAssocID="{6F3488AE-E55F-4368-8C47-FBBC69609B77}" presName="rootConnector" presStyleLbl="node3" presStyleIdx="1" presStyleCnt="3"/>
      <dgm:spPr/>
    </dgm:pt>
    <dgm:pt modelId="{0A699CD4-1920-40CA-AA92-FE9B9041A088}" type="pres">
      <dgm:prSet presAssocID="{6F3488AE-E55F-4368-8C47-FBBC69609B77}" presName="hierChild4" presStyleCnt="0"/>
      <dgm:spPr/>
    </dgm:pt>
    <dgm:pt modelId="{443C6727-051B-4293-91AB-CF03A0D7F894}" type="pres">
      <dgm:prSet presAssocID="{6F3488AE-E55F-4368-8C47-FBBC69609B77}" presName="hierChild5" presStyleCnt="0"/>
      <dgm:spPr/>
    </dgm:pt>
    <dgm:pt modelId="{66FA2DAD-E9EB-4BC5-86C0-1E6BB976E1D5}" type="pres">
      <dgm:prSet presAssocID="{9DFFCB43-1723-4B1D-AD2C-32EC41756CA6}" presName="hierChild5" presStyleCnt="0"/>
      <dgm:spPr/>
    </dgm:pt>
    <dgm:pt modelId="{DE4BD06D-694B-4973-9208-33AACF5F4022}" type="pres">
      <dgm:prSet presAssocID="{5CB21D87-4352-411E-9FB7-E6FE23D2D51E}" presName="Name50" presStyleLbl="parChTrans1D2" presStyleIdx="2" presStyleCnt="3"/>
      <dgm:spPr/>
    </dgm:pt>
    <dgm:pt modelId="{B3C37554-1FDB-4119-B4DB-F730953AB524}" type="pres">
      <dgm:prSet presAssocID="{6227D386-3C56-478A-9AC0-AE6F7D3DFE92}" presName="hierRoot2" presStyleCnt="0">
        <dgm:presLayoutVars>
          <dgm:hierBranch val="r"/>
        </dgm:presLayoutVars>
      </dgm:prSet>
      <dgm:spPr/>
    </dgm:pt>
    <dgm:pt modelId="{102ADB59-D967-4DB2-9206-C5C4FA75F855}" type="pres">
      <dgm:prSet presAssocID="{6227D386-3C56-478A-9AC0-AE6F7D3DFE92}" presName="rootComposite" presStyleCnt="0"/>
      <dgm:spPr/>
    </dgm:pt>
    <dgm:pt modelId="{B64E2890-4FB9-4235-B4A8-05837F281ADC}" type="pres">
      <dgm:prSet presAssocID="{6227D386-3C56-478A-9AC0-AE6F7D3DFE92}" presName="rootText" presStyleLbl="node2" presStyleIdx="2" presStyleCnt="3">
        <dgm:presLayoutVars>
          <dgm:chPref val="3"/>
        </dgm:presLayoutVars>
      </dgm:prSet>
      <dgm:spPr/>
    </dgm:pt>
    <dgm:pt modelId="{49DD2998-07B1-441B-B88C-311F2A114B47}" type="pres">
      <dgm:prSet presAssocID="{6227D386-3C56-478A-9AC0-AE6F7D3DFE92}" presName="rootConnector" presStyleLbl="node2" presStyleIdx="2" presStyleCnt="3"/>
      <dgm:spPr/>
    </dgm:pt>
    <dgm:pt modelId="{2E85170D-C168-44FF-95B1-C88914397E65}" type="pres">
      <dgm:prSet presAssocID="{6227D386-3C56-478A-9AC0-AE6F7D3DFE92}" presName="hierChild4" presStyleCnt="0"/>
      <dgm:spPr/>
    </dgm:pt>
    <dgm:pt modelId="{9140DAD4-BF10-4149-A3EF-E9F01CE0092E}" type="pres">
      <dgm:prSet presAssocID="{1D018429-C50C-4DE6-B427-27A66E01CCC1}" presName="Name50" presStyleLbl="parChTrans1D3" presStyleIdx="2" presStyleCnt="3"/>
      <dgm:spPr/>
    </dgm:pt>
    <dgm:pt modelId="{913D6B5B-8093-4B9B-A8E3-A6E96E5DA595}" type="pres">
      <dgm:prSet presAssocID="{C06593AF-9D9F-42ED-8317-F0BF5A224198}" presName="hierRoot2" presStyleCnt="0">
        <dgm:presLayoutVars>
          <dgm:hierBranch val="r"/>
        </dgm:presLayoutVars>
      </dgm:prSet>
      <dgm:spPr/>
    </dgm:pt>
    <dgm:pt modelId="{6044ECF3-2547-42C5-A411-A0C317D24B91}" type="pres">
      <dgm:prSet presAssocID="{C06593AF-9D9F-42ED-8317-F0BF5A224198}" presName="rootComposite" presStyleCnt="0"/>
      <dgm:spPr/>
    </dgm:pt>
    <dgm:pt modelId="{783D63F0-8FE5-4700-B2D4-BF67DC974A30}" type="pres">
      <dgm:prSet presAssocID="{C06593AF-9D9F-42ED-8317-F0BF5A224198}" presName="rootText" presStyleLbl="node3" presStyleIdx="2" presStyleCnt="3">
        <dgm:presLayoutVars>
          <dgm:chPref val="3"/>
        </dgm:presLayoutVars>
      </dgm:prSet>
      <dgm:spPr/>
    </dgm:pt>
    <dgm:pt modelId="{C67456F0-A75F-4C5B-804A-FFA497408148}" type="pres">
      <dgm:prSet presAssocID="{C06593AF-9D9F-42ED-8317-F0BF5A224198}" presName="rootConnector" presStyleLbl="node3" presStyleIdx="2" presStyleCnt="3"/>
      <dgm:spPr/>
    </dgm:pt>
    <dgm:pt modelId="{2C0B3DB5-CECC-420B-ABE7-4FEFE505B92A}" type="pres">
      <dgm:prSet presAssocID="{C06593AF-9D9F-42ED-8317-F0BF5A224198}" presName="hierChild4" presStyleCnt="0"/>
      <dgm:spPr/>
    </dgm:pt>
    <dgm:pt modelId="{F8C2957E-19AF-4FF3-871F-9C0663E1CFE1}" type="pres">
      <dgm:prSet presAssocID="{C06593AF-9D9F-42ED-8317-F0BF5A224198}" presName="hierChild5" presStyleCnt="0"/>
      <dgm:spPr/>
    </dgm:pt>
    <dgm:pt modelId="{381F304C-ADBE-4E4F-82A8-8A413EE9D7FD}" type="pres">
      <dgm:prSet presAssocID="{6227D386-3C56-478A-9AC0-AE6F7D3DFE92}" presName="hierChild5" presStyleCnt="0"/>
      <dgm:spPr/>
    </dgm:pt>
    <dgm:pt modelId="{F1DCCE76-6DE2-48C3-9211-0E477B5DA547}" type="pres">
      <dgm:prSet presAssocID="{65AA6B18-1133-4EBB-BC58-3AE80B9A9404}" presName="hierChild3" presStyleCnt="0"/>
      <dgm:spPr/>
    </dgm:pt>
  </dgm:ptLst>
  <dgm:cxnLst>
    <dgm:cxn modelId="{E00A8A14-C5F8-4711-98AA-348B03C0568A}" type="presOf" srcId="{6F3488AE-E55F-4368-8C47-FBBC69609B77}" destId="{B77C6B07-5F46-499F-8AB3-FBF1A0518ADF}" srcOrd="1" destOrd="0" presId="urn:microsoft.com/office/officeart/2005/8/layout/orgChart1"/>
    <dgm:cxn modelId="{6C073B16-1D00-44BD-9D59-BB7E6442CB0F}" type="presOf" srcId="{3EF44679-2ADB-48BD-9555-94EFD1CDBF13}" destId="{B8D93540-E871-4770-827A-5D04ECD7A410}" srcOrd="0" destOrd="0" presId="urn:microsoft.com/office/officeart/2005/8/layout/orgChart1"/>
    <dgm:cxn modelId="{014C721E-C5B0-4A8D-B08C-00C1D3278A43}" type="presOf" srcId="{1D018429-C50C-4DE6-B427-27A66E01CCC1}" destId="{9140DAD4-BF10-4149-A3EF-E9F01CE0092E}" srcOrd="0" destOrd="0" presId="urn:microsoft.com/office/officeart/2005/8/layout/orgChart1"/>
    <dgm:cxn modelId="{03C59223-6CF4-4183-921D-A67A0A4C6927}" type="presOf" srcId="{3DB5B025-C4F1-48AF-A127-1BBDEDD0B860}" destId="{E21FE69A-CAC8-4E61-8FAD-8CAA185DD4AE}" srcOrd="0" destOrd="0" presId="urn:microsoft.com/office/officeart/2005/8/layout/orgChart1"/>
    <dgm:cxn modelId="{9C6F4E24-9E60-4879-9741-21E3E8F1FC0E}" srcId="{65AA6B18-1133-4EBB-BC58-3AE80B9A9404}" destId="{1F735B27-D4B5-45A9-8ADF-62D3F351CF81}" srcOrd="0" destOrd="0" parTransId="{F6E0B74F-9629-4EF8-AD25-7487AFD3EDF0}" sibTransId="{62C41643-E929-4B03-8C69-7F308C1251E7}"/>
    <dgm:cxn modelId="{BA3A9324-3EE9-45EE-977E-0DEDB2CA1DC6}" type="presOf" srcId="{3DB5B025-C4F1-48AF-A127-1BBDEDD0B860}" destId="{554B96EF-3259-4471-8C5F-4DB3CA09EFDE}" srcOrd="1" destOrd="0" presId="urn:microsoft.com/office/officeart/2005/8/layout/orgChart1"/>
    <dgm:cxn modelId="{8C23BD26-F4F9-49B6-B5D3-34E72FF87938}" type="presOf" srcId="{5CB21D87-4352-411E-9FB7-E6FE23D2D51E}" destId="{DE4BD06D-694B-4973-9208-33AACF5F4022}" srcOrd="0" destOrd="0" presId="urn:microsoft.com/office/officeart/2005/8/layout/orgChart1"/>
    <dgm:cxn modelId="{47BACD2A-06DF-4391-BD78-FC30925679C4}" type="presOf" srcId="{6227D386-3C56-478A-9AC0-AE6F7D3DFE92}" destId="{49DD2998-07B1-441B-B88C-311F2A114B47}" srcOrd="1" destOrd="0" presId="urn:microsoft.com/office/officeart/2005/8/layout/orgChart1"/>
    <dgm:cxn modelId="{C4B8EB3E-D114-4BDC-A7F6-43272AF28F5C}" type="presOf" srcId="{65AA6B18-1133-4EBB-BC58-3AE80B9A9404}" destId="{C0207E47-E2F3-4B8B-AE04-D6966A57B7FB}" srcOrd="1" destOrd="0" presId="urn:microsoft.com/office/officeart/2005/8/layout/orgChart1"/>
    <dgm:cxn modelId="{1AC6796C-D77A-46A8-A713-A9E535CD36F6}" type="presOf" srcId="{C06593AF-9D9F-42ED-8317-F0BF5A224198}" destId="{783D63F0-8FE5-4700-B2D4-BF67DC974A30}" srcOrd="0" destOrd="0" presId="urn:microsoft.com/office/officeart/2005/8/layout/orgChart1"/>
    <dgm:cxn modelId="{C49D144D-7586-4B2D-9A71-9C8694153DB0}" type="presOf" srcId="{9DFFCB43-1723-4B1D-AD2C-32EC41756CA6}" destId="{C7AD6D95-42DE-4AE1-913F-E0C82B923A9C}" srcOrd="1" destOrd="0" presId="urn:microsoft.com/office/officeart/2005/8/layout/orgChart1"/>
    <dgm:cxn modelId="{A7951A4E-0AD3-4849-840F-BED87F0613DA}" srcId="{65AA6B18-1133-4EBB-BC58-3AE80B9A9404}" destId="{9DFFCB43-1723-4B1D-AD2C-32EC41756CA6}" srcOrd="1" destOrd="0" parTransId="{9FE26327-456F-4EC8-9449-89B5B8718214}" sibTransId="{7356D0CD-3687-4B34-9CA9-DB28A23D758B}"/>
    <dgm:cxn modelId="{F39F3156-2DDB-4695-856B-F7858784EB73}" type="presOf" srcId="{6F3488AE-E55F-4368-8C47-FBBC69609B77}" destId="{3815A15D-A36E-4099-8FE1-A087CDB2CB8C}" srcOrd="0" destOrd="0" presId="urn:microsoft.com/office/officeart/2005/8/layout/orgChart1"/>
    <dgm:cxn modelId="{DE8E1A78-B541-446D-86F2-5B4E1830FF7F}" srcId="{1F735B27-D4B5-45A9-8ADF-62D3F351CF81}" destId="{3DB5B025-C4F1-48AF-A127-1BBDEDD0B860}" srcOrd="0" destOrd="0" parTransId="{5855A6FB-AA4E-43BF-8DB7-A30FF361E815}" sibTransId="{A525566A-647B-4D53-ACD6-3B503BFB22E9}"/>
    <dgm:cxn modelId="{3EC83483-097B-4D67-A735-5745935923D8}" srcId="{65AA6B18-1133-4EBB-BC58-3AE80B9A9404}" destId="{6227D386-3C56-478A-9AC0-AE6F7D3DFE92}" srcOrd="2" destOrd="0" parTransId="{5CB21D87-4352-411E-9FB7-E6FE23D2D51E}" sibTransId="{96D04FCF-101F-4DC6-B8EF-A50F13FEF3A9}"/>
    <dgm:cxn modelId="{E3625786-FDD6-4D94-8081-D02A11451C1B}" srcId="{6227D386-3C56-478A-9AC0-AE6F7D3DFE92}" destId="{C06593AF-9D9F-42ED-8317-F0BF5A224198}" srcOrd="0" destOrd="0" parTransId="{1D018429-C50C-4DE6-B427-27A66E01CCC1}" sibTransId="{3DA6DAD4-4EAC-49A1-BD9D-E6F601884F4E}"/>
    <dgm:cxn modelId="{74092387-DFD5-4656-933B-B44FD02B4B30}" type="presOf" srcId="{C06593AF-9D9F-42ED-8317-F0BF5A224198}" destId="{C67456F0-A75F-4C5B-804A-FFA497408148}" srcOrd="1" destOrd="0" presId="urn:microsoft.com/office/officeart/2005/8/layout/orgChart1"/>
    <dgm:cxn modelId="{4F942094-FE1E-434D-A2B2-08C32195D2C6}" type="presOf" srcId="{68504AFD-7D0B-49A4-89F5-4165C48FBBCC}" destId="{443A5272-A55B-4547-986A-A3D1BFA9BD5A}" srcOrd="0" destOrd="0" presId="urn:microsoft.com/office/officeart/2005/8/layout/orgChart1"/>
    <dgm:cxn modelId="{9733D895-5AE9-4929-9654-E41185800BB7}" type="presOf" srcId="{1F735B27-D4B5-45A9-8ADF-62D3F351CF81}" destId="{4DF5D35E-F95B-44A3-A19E-C494EE25AEC1}" srcOrd="0" destOrd="0" presId="urn:microsoft.com/office/officeart/2005/8/layout/orgChart1"/>
    <dgm:cxn modelId="{669106A2-115D-4545-BAF4-64BE6000A09F}" type="presOf" srcId="{9DFFCB43-1723-4B1D-AD2C-32EC41756CA6}" destId="{92036E21-E80B-42DC-B351-F699AEFF20CF}" srcOrd="0" destOrd="0" presId="urn:microsoft.com/office/officeart/2005/8/layout/orgChart1"/>
    <dgm:cxn modelId="{940BC9B0-64BC-4D8A-A6D3-151C650002AD}" type="presOf" srcId="{9FE26327-456F-4EC8-9449-89B5B8718214}" destId="{889CEF94-FB8A-461E-85E2-C01804F2A0E6}" srcOrd="0" destOrd="0" presId="urn:microsoft.com/office/officeart/2005/8/layout/orgChart1"/>
    <dgm:cxn modelId="{A6A2B1B1-2119-4680-B7B0-14CB4303C599}" srcId="{9DFFCB43-1723-4B1D-AD2C-32EC41756CA6}" destId="{6F3488AE-E55F-4368-8C47-FBBC69609B77}" srcOrd="0" destOrd="0" parTransId="{68504AFD-7D0B-49A4-89F5-4165C48FBBCC}" sibTransId="{715B0793-FF4A-45FE-A4C8-746E489DBA44}"/>
    <dgm:cxn modelId="{2C42C0C1-B33F-4058-AA69-887BDA4E6C42}" type="presOf" srcId="{65AA6B18-1133-4EBB-BC58-3AE80B9A9404}" destId="{CA4E0D58-5FC9-46D7-9102-C107779850C3}" srcOrd="0" destOrd="0" presId="urn:microsoft.com/office/officeart/2005/8/layout/orgChart1"/>
    <dgm:cxn modelId="{56A17AC4-E6C7-473D-A1FF-F0A9820F5885}" type="presOf" srcId="{6227D386-3C56-478A-9AC0-AE6F7D3DFE92}" destId="{B64E2890-4FB9-4235-B4A8-05837F281ADC}" srcOrd="0" destOrd="0" presId="urn:microsoft.com/office/officeart/2005/8/layout/orgChart1"/>
    <dgm:cxn modelId="{0F0058D8-B873-4AB2-8C9D-1F149A652EDB}" srcId="{3EF44679-2ADB-48BD-9555-94EFD1CDBF13}" destId="{65AA6B18-1133-4EBB-BC58-3AE80B9A9404}" srcOrd="0" destOrd="0" parTransId="{9548F277-8888-45ED-BEDA-609EC2A56287}" sibTransId="{08F94284-2919-4AFF-998E-ED81CC8CC4AB}"/>
    <dgm:cxn modelId="{973DF4DD-4F2D-409B-9FAA-8E3CB8E02A83}" type="presOf" srcId="{F6E0B74F-9629-4EF8-AD25-7487AFD3EDF0}" destId="{8658F525-C7C5-4228-ABBF-DB8A3E7EA802}" srcOrd="0" destOrd="0" presId="urn:microsoft.com/office/officeart/2005/8/layout/orgChart1"/>
    <dgm:cxn modelId="{998E9DFA-0A8E-42FD-AE99-124D5E9F8FFC}" type="presOf" srcId="{1F735B27-D4B5-45A9-8ADF-62D3F351CF81}" destId="{3AD57E65-4DBF-4B80-8AF4-69071E8958E0}" srcOrd="1" destOrd="0" presId="urn:microsoft.com/office/officeart/2005/8/layout/orgChart1"/>
    <dgm:cxn modelId="{7F3188FC-6612-4CA2-B1D3-2AC0EEF1A209}" type="presOf" srcId="{5855A6FB-AA4E-43BF-8DB7-A30FF361E815}" destId="{35566E71-AC99-43DB-974A-834BBC4160C3}" srcOrd="0" destOrd="0" presId="urn:microsoft.com/office/officeart/2005/8/layout/orgChart1"/>
    <dgm:cxn modelId="{7720FBDC-20B2-43BA-94BD-BCDCE18C33EC}" type="presParOf" srcId="{B8D93540-E871-4770-827A-5D04ECD7A410}" destId="{AF314F67-EE0A-4B5C-AD50-91398B0537D8}" srcOrd="0" destOrd="0" presId="urn:microsoft.com/office/officeart/2005/8/layout/orgChart1"/>
    <dgm:cxn modelId="{01091D46-0DAD-4A25-A527-D68C8FE6DF2A}" type="presParOf" srcId="{AF314F67-EE0A-4B5C-AD50-91398B0537D8}" destId="{9A2B489A-9895-4691-B2E0-8DF70F10B0F5}" srcOrd="0" destOrd="0" presId="urn:microsoft.com/office/officeart/2005/8/layout/orgChart1"/>
    <dgm:cxn modelId="{A98D5872-6B0B-46C8-90AF-8F35EA1EE2F3}" type="presParOf" srcId="{9A2B489A-9895-4691-B2E0-8DF70F10B0F5}" destId="{CA4E0D58-5FC9-46D7-9102-C107779850C3}" srcOrd="0" destOrd="0" presId="urn:microsoft.com/office/officeart/2005/8/layout/orgChart1"/>
    <dgm:cxn modelId="{6B997013-523A-4FE7-BABD-DE4AD6F18948}" type="presParOf" srcId="{9A2B489A-9895-4691-B2E0-8DF70F10B0F5}" destId="{C0207E47-E2F3-4B8B-AE04-D6966A57B7FB}" srcOrd="1" destOrd="0" presId="urn:microsoft.com/office/officeart/2005/8/layout/orgChart1"/>
    <dgm:cxn modelId="{69CEC9B8-ED94-4C36-9AC5-7418CFFDD4A6}" type="presParOf" srcId="{AF314F67-EE0A-4B5C-AD50-91398B0537D8}" destId="{7924E068-4D6D-4524-AD7B-A6310D3CED62}" srcOrd="1" destOrd="0" presId="urn:microsoft.com/office/officeart/2005/8/layout/orgChart1"/>
    <dgm:cxn modelId="{F6FD57F6-C924-4108-866C-D1C8AC0706C0}" type="presParOf" srcId="{7924E068-4D6D-4524-AD7B-A6310D3CED62}" destId="{8658F525-C7C5-4228-ABBF-DB8A3E7EA802}" srcOrd="0" destOrd="0" presId="urn:microsoft.com/office/officeart/2005/8/layout/orgChart1"/>
    <dgm:cxn modelId="{98CEFA94-240F-4F33-BD3B-6CE6B62E1A56}" type="presParOf" srcId="{7924E068-4D6D-4524-AD7B-A6310D3CED62}" destId="{4ABB1AEE-8659-4750-843B-3F751658B4BA}" srcOrd="1" destOrd="0" presId="urn:microsoft.com/office/officeart/2005/8/layout/orgChart1"/>
    <dgm:cxn modelId="{81C41DD8-5315-4668-A66B-37BA0DC48884}" type="presParOf" srcId="{4ABB1AEE-8659-4750-843B-3F751658B4BA}" destId="{517864BC-0358-410C-8781-D003B580B83C}" srcOrd="0" destOrd="0" presId="urn:microsoft.com/office/officeart/2005/8/layout/orgChart1"/>
    <dgm:cxn modelId="{4C87BFE1-4B70-42EA-BEC7-6CB3B5C7A0FD}" type="presParOf" srcId="{517864BC-0358-410C-8781-D003B580B83C}" destId="{4DF5D35E-F95B-44A3-A19E-C494EE25AEC1}" srcOrd="0" destOrd="0" presId="urn:microsoft.com/office/officeart/2005/8/layout/orgChart1"/>
    <dgm:cxn modelId="{24301664-1CA9-446B-8361-F0395C69D557}" type="presParOf" srcId="{517864BC-0358-410C-8781-D003B580B83C}" destId="{3AD57E65-4DBF-4B80-8AF4-69071E8958E0}" srcOrd="1" destOrd="0" presId="urn:microsoft.com/office/officeart/2005/8/layout/orgChart1"/>
    <dgm:cxn modelId="{73A016CE-4039-4C4F-A40B-DC6DC41765F7}" type="presParOf" srcId="{4ABB1AEE-8659-4750-843B-3F751658B4BA}" destId="{0FC71B99-820D-4AE0-937F-6F019A3FFEF5}" srcOrd="1" destOrd="0" presId="urn:microsoft.com/office/officeart/2005/8/layout/orgChart1"/>
    <dgm:cxn modelId="{06739897-A2D6-444D-BC3E-979067812791}" type="presParOf" srcId="{0FC71B99-820D-4AE0-937F-6F019A3FFEF5}" destId="{35566E71-AC99-43DB-974A-834BBC4160C3}" srcOrd="0" destOrd="0" presId="urn:microsoft.com/office/officeart/2005/8/layout/orgChart1"/>
    <dgm:cxn modelId="{D13CA136-D31E-4B04-8DF8-11AB2B05E842}" type="presParOf" srcId="{0FC71B99-820D-4AE0-937F-6F019A3FFEF5}" destId="{83977697-2B83-4425-AC31-4C37E96EF884}" srcOrd="1" destOrd="0" presId="urn:microsoft.com/office/officeart/2005/8/layout/orgChart1"/>
    <dgm:cxn modelId="{431B0A11-1E73-47E7-93DA-C0EA70B9619A}" type="presParOf" srcId="{83977697-2B83-4425-AC31-4C37E96EF884}" destId="{62224329-B049-4688-8BFB-AFBD6D288687}" srcOrd="0" destOrd="0" presId="urn:microsoft.com/office/officeart/2005/8/layout/orgChart1"/>
    <dgm:cxn modelId="{E47D1570-2DF2-4BC2-AB94-51F0C0985B90}" type="presParOf" srcId="{62224329-B049-4688-8BFB-AFBD6D288687}" destId="{E21FE69A-CAC8-4E61-8FAD-8CAA185DD4AE}" srcOrd="0" destOrd="0" presId="urn:microsoft.com/office/officeart/2005/8/layout/orgChart1"/>
    <dgm:cxn modelId="{40E3FD0E-9E8A-4952-87BF-D2ED3654B272}" type="presParOf" srcId="{62224329-B049-4688-8BFB-AFBD6D288687}" destId="{554B96EF-3259-4471-8C5F-4DB3CA09EFDE}" srcOrd="1" destOrd="0" presId="urn:microsoft.com/office/officeart/2005/8/layout/orgChart1"/>
    <dgm:cxn modelId="{1A85CF91-A13A-4116-AE7A-121CD0183888}" type="presParOf" srcId="{83977697-2B83-4425-AC31-4C37E96EF884}" destId="{4A6C29DA-AEDC-4A37-AE2F-2EFF3D3CB4B5}" srcOrd="1" destOrd="0" presId="urn:microsoft.com/office/officeart/2005/8/layout/orgChart1"/>
    <dgm:cxn modelId="{F4EE1169-2BF3-4B42-ADDA-0795E02CD7EB}" type="presParOf" srcId="{83977697-2B83-4425-AC31-4C37E96EF884}" destId="{5B34CA5A-3AEB-4F8C-8D5B-8CCC0AD7F810}" srcOrd="2" destOrd="0" presId="urn:microsoft.com/office/officeart/2005/8/layout/orgChart1"/>
    <dgm:cxn modelId="{97002F35-9412-435C-A0D2-AACE0B161F78}" type="presParOf" srcId="{4ABB1AEE-8659-4750-843B-3F751658B4BA}" destId="{1021B295-7047-4271-ABD8-FB0AA5CD55ED}" srcOrd="2" destOrd="0" presId="urn:microsoft.com/office/officeart/2005/8/layout/orgChart1"/>
    <dgm:cxn modelId="{2514C929-E09B-4F61-840A-24BFCE9474BB}" type="presParOf" srcId="{7924E068-4D6D-4524-AD7B-A6310D3CED62}" destId="{889CEF94-FB8A-461E-85E2-C01804F2A0E6}" srcOrd="2" destOrd="0" presId="urn:microsoft.com/office/officeart/2005/8/layout/orgChart1"/>
    <dgm:cxn modelId="{5C6A9931-DEE2-41DD-9A6C-3F05063F281D}" type="presParOf" srcId="{7924E068-4D6D-4524-AD7B-A6310D3CED62}" destId="{E7D0D8A2-1AD1-4F23-8AA0-B71B967D8CD5}" srcOrd="3" destOrd="0" presId="urn:microsoft.com/office/officeart/2005/8/layout/orgChart1"/>
    <dgm:cxn modelId="{0F8358EA-F019-4306-AF11-59F770D5452B}" type="presParOf" srcId="{E7D0D8A2-1AD1-4F23-8AA0-B71B967D8CD5}" destId="{09688398-EE8C-48FA-BEA4-549B811B8B0A}" srcOrd="0" destOrd="0" presId="urn:microsoft.com/office/officeart/2005/8/layout/orgChart1"/>
    <dgm:cxn modelId="{34C1FF35-B76B-4BB0-A24E-4A7A103E2152}" type="presParOf" srcId="{09688398-EE8C-48FA-BEA4-549B811B8B0A}" destId="{92036E21-E80B-42DC-B351-F699AEFF20CF}" srcOrd="0" destOrd="0" presId="urn:microsoft.com/office/officeart/2005/8/layout/orgChart1"/>
    <dgm:cxn modelId="{1CABE6AA-BC89-4044-94AD-83966CA531A6}" type="presParOf" srcId="{09688398-EE8C-48FA-BEA4-549B811B8B0A}" destId="{C7AD6D95-42DE-4AE1-913F-E0C82B923A9C}" srcOrd="1" destOrd="0" presId="urn:microsoft.com/office/officeart/2005/8/layout/orgChart1"/>
    <dgm:cxn modelId="{989ADE69-9537-4608-A99F-B8FCF509C225}" type="presParOf" srcId="{E7D0D8A2-1AD1-4F23-8AA0-B71B967D8CD5}" destId="{61C12016-567E-4AC8-B6DC-DE37D8548A38}" srcOrd="1" destOrd="0" presId="urn:microsoft.com/office/officeart/2005/8/layout/orgChart1"/>
    <dgm:cxn modelId="{9BDCC992-6554-4F8D-89C7-DC67422B2F93}" type="presParOf" srcId="{61C12016-567E-4AC8-B6DC-DE37D8548A38}" destId="{443A5272-A55B-4547-986A-A3D1BFA9BD5A}" srcOrd="0" destOrd="0" presId="urn:microsoft.com/office/officeart/2005/8/layout/orgChart1"/>
    <dgm:cxn modelId="{45851914-BE23-4E48-B06D-8B45CED8A2BD}" type="presParOf" srcId="{61C12016-567E-4AC8-B6DC-DE37D8548A38}" destId="{798D4BAD-5A91-49CA-9143-E085AB5CA070}" srcOrd="1" destOrd="0" presId="urn:microsoft.com/office/officeart/2005/8/layout/orgChart1"/>
    <dgm:cxn modelId="{A7458FFB-AAB9-4375-96D2-85636405F6C9}" type="presParOf" srcId="{798D4BAD-5A91-49CA-9143-E085AB5CA070}" destId="{986D08ED-2020-4A8E-9218-8B1A9CDC16E2}" srcOrd="0" destOrd="0" presId="urn:microsoft.com/office/officeart/2005/8/layout/orgChart1"/>
    <dgm:cxn modelId="{4CDB58E0-A3BD-41AC-BA94-732703811644}" type="presParOf" srcId="{986D08ED-2020-4A8E-9218-8B1A9CDC16E2}" destId="{3815A15D-A36E-4099-8FE1-A087CDB2CB8C}" srcOrd="0" destOrd="0" presId="urn:microsoft.com/office/officeart/2005/8/layout/orgChart1"/>
    <dgm:cxn modelId="{B41F7E48-9977-4C67-AEF4-2A517DA1C80A}" type="presParOf" srcId="{986D08ED-2020-4A8E-9218-8B1A9CDC16E2}" destId="{B77C6B07-5F46-499F-8AB3-FBF1A0518ADF}" srcOrd="1" destOrd="0" presId="urn:microsoft.com/office/officeart/2005/8/layout/orgChart1"/>
    <dgm:cxn modelId="{19D976C3-5633-4B80-B460-8C3FCC7F65F3}" type="presParOf" srcId="{798D4BAD-5A91-49CA-9143-E085AB5CA070}" destId="{0A699CD4-1920-40CA-AA92-FE9B9041A088}" srcOrd="1" destOrd="0" presId="urn:microsoft.com/office/officeart/2005/8/layout/orgChart1"/>
    <dgm:cxn modelId="{667090DD-7574-4838-AD55-406141CCC309}" type="presParOf" srcId="{798D4BAD-5A91-49CA-9143-E085AB5CA070}" destId="{443C6727-051B-4293-91AB-CF03A0D7F894}" srcOrd="2" destOrd="0" presId="urn:microsoft.com/office/officeart/2005/8/layout/orgChart1"/>
    <dgm:cxn modelId="{088D4EF7-B93E-4278-9D3F-F95747DD0ED6}" type="presParOf" srcId="{E7D0D8A2-1AD1-4F23-8AA0-B71B967D8CD5}" destId="{66FA2DAD-E9EB-4BC5-86C0-1E6BB976E1D5}" srcOrd="2" destOrd="0" presId="urn:microsoft.com/office/officeart/2005/8/layout/orgChart1"/>
    <dgm:cxn modelId="{DCB710F6-7262-4A1B-B301-B2302102FCF7}" type="presParOf" srcId="{7924E068-4D6D-4524-AD7B-A6310D3CED62}" destId="{DE4BD06D-694B-4973-9208-33AACF5F4022}" srcOrd="4" destOrd="0" presId="urn:microsoft.com/office/officeart/2005/8/layout/orgChart1"/>
    <dgm:cxn modelId="{503B297F-BA4E-473C-9B76-AB2A04874176}" type="presParOf" srcId="{7924E068-4D6D-4524-AD7B-A6310D3CED62}" destId="{B3C37554-1FDB-4119-B4DB-F730953AB524}" srcOrd="5" destOrd="0" presId="urn:microsoft.com/office/officeart/2005/8/layout/orgChart1"/>
    <dgm:cxn modelId="{C2B6BE9D-DB74-459A-8CAA-90FCC8D2AB03}" type="presParOf" srcId="{B3C37554-1FDB-4119-B4DB-F730953AB524}" destId="{102ADB59-D967-4DB2-9206-C5C4FA75F855}" srcOrd="0" destOrd="0" presId="urn:microsoft.com/office/officeart/2005/8/layout/orgChart1"/>
    <dgm:cxn modelId="{4E73359B-E12F-487A-A228-FC64580338CA}" type="presParOf" srcId="{102ADB59-D967-4DB2-9206-C5C4FA75F855}" destId="{B64E2890-4FB9-4235-B4A8-05837F281ADC}" srcOrd="0" destOrd="0" presId="urn:microsoft.com/office/officeart/2005/8/layout/orgChart1"/>
    <dgm:cxn modelId="{10B40724-E855-4CAC-8034-55FED57AA0A0}" type="presParOf" srcId="{102ADB59-D967-4DB2-9206-C5C4FA75F855}" destId="{49DD2998-07B1-441B-B88C-311F2A114B47}" srcOrd="1" destOrd="0" presId="urn:microsoft.com/office/officeart/2005/8/layout/orgChart1"/>
    <dgm:cxn modelId="{428E1E90-12BC-4F10-87BF-C180A4C2909B}" type="presParOf" srcId="{B3C37554-1FDB-4119-B4DB-F730953AB524}" destId="{2E85170D-C168-44FF-95B1-C88914397E65}" srcOrd="1" destOrd="0" presId="urn:microsoft.com/office/officeart/2005/8/layout/orgChart1"/>
    <dgm:cxn modelId="{E7505A85-5AC7-4474-9102-CB746179BF22}" type="presParOf" srcId="{2E85170D-C168-44FF-95B1-C88914397E65}" destId="{9140DAD4-BF10-4149-A3EF-E9F01CE0092E}" srcOrd="0" destOrd="0" presId="urn:microsoft.com/office/officeart/2005/8/layout/orgChart1"/>
    <dgm:cxn modelId="{FC7CB4B5-F687-4B83-8039-712D3AC4259F}" type="presParOf" srcId="{2E85170D-C168-44FF-95B1-C88914397E65}" destId="{913D6B5B-8093-4B9B-A8E3-A6E96E5DA595}" srcOrd="1" destOrd="0" presId="urn:microsoft.com/office/officeart/2005/8/layout/orgChart1"/>
    <dgm:cxn modelId="{D444DEF8-E611-448A-9AF9-149A73F6440C}" type="presParOf" srcId="{913D6B5B-8093-4B9B-A8E3-A6E96E5DA595}" destId="{6044ECF3-2547-42C5-A411-A0C317D24B91}" srcOrd="0" destOrd="0" presId="urn:microsoft.com/office/officeart/2005/8/layout/orgChart1"/>
    <dgm:cxn modelId="{0E9E55D3-6A9E-4F5B-8755-48EF6E4A1444}" type="presParOf" srcId="{6044ECF3-2547-42C5-A411-A0C317D24B91}" destId="{783D63F0-8FE5-4700-B2D4-BF67DC974A30}" srcOrd="0" destOrd="0" presId="urn:microsoft.com/office/officeart/2005/8/layout/orgChart1"/>
    <dgm:cxn modelId="{FA7FEDB6-9F3F-46FF-A030-6CA920F9870C}" type="presParOf" srcId="{6044ECF3-2547-42C5-A411-A0C317D24B91}" destId="{C67456F0-A75F-4C5B-804A-FFA497408148}" srcOrd="1" destOrd="0" presId="urn:microsoft.com/office/officeart/2005/8/layout/orgChart1"/>
    <dgm:cxn modelId="{E2E12A59-DB61-4698-A712-EE2EC8EB6535}" type="presParOf" srcId="{913D6B5B-8093-4B9B-A8E3-A6E96E5DA595}" destId="{2C0B3DB5-CECC-420B-ABE7-4FEFE505B92A}" srcOrd="1" destOrd="0" presId="urn:microsoft.com/office/officeart/2005/8/layout/orgChart1"/>
    <dgm:cxn modelId="{7770F7CA-2B3F-4D04-BFD9-EA2FC232C2DF}" type="presParOf" srcId="{913D6B5B-8093-4B9B-A8E3-A6E96E5DA595}" destId="{F8C2957E-19AF-4FF3-871F-9C0663E1CFE1}" srcOrd="2" destOrd="0" presId="urn:microsoft.com/office/officeart/2005/8/layout/orgChart1"/>
    <dgm:cxn modelId="{87BC2E8F-5742-4695-86F6-8FFDBBC36DAD}" type="presParOf" srcId="{B3C37554-1FDB-4119-B4DB-F730953AB524}" destId="{381F304C-ADBE-4E4F-82A8-8A413EE9D7FD}" srcOrd="2" destOrd="0" presId="urn:microsoft.com/office/officeart/2005/8/layout/orgChart1"/>
    <dgm:cxn modelId="{BC27A1DD-B51C-4CCC-888A-F125AE7E9207}" type="presParOf" srcId="{AF314F67-EE0A-4B5C-AD50-91398B0537D8}" destId="{F1DCCE76-6DE2-48C3-9211-0E477B5DA5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2A6047-E118-4960-99DA-0A034348BC9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D7A54A31-80F1-4143-B6C3-B33E8164BBC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Government Corporations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-Congress decides their purpose &amp; function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-Officers are public employees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anose="02020603050405020304" pitchFamily="18" charset="0"/>
            <a:buChar char="-"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President selects the top officers of most, with Senate’s approval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anose="02020603050405020304" pitchFamily="18" charset="0"/>
            <a:buChar char="-"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Financed by public funds appropriated by Congress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anose="02020603050405020304" pitchFamily="18" charset="0"/>
            <a:buChar char="-"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USPS is an example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1D5CB-A990-4658-AC1A-BEDAE9B53282}" type="parTrans" cxnId="{9872CDAF-4F0E-491A-B8FF-6DC1283A1806}">
      <dgm:prSet/>
      <dgm:spPr/>
    </dgm:pt>
    <dgm:pt modelId="{B3B94445-5904-4394-AA8D-B438092A7C5F}" type="sibTrans" cxnId="{9872CDAF-4F0E-491A-B8FF-6DC1283A1806}">
      <dgm:prSet/>
      <dgm:spPr/>
    </dgm:pt>
    <dgm:pt modelId="{27E1DC48-554E-4F35-B046-F32426B00C5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Private Corporations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-Purpose &amp; Function are dictated by a board of trustees &amp; shareholders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-Every aspect of the company is private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-Microsoft is an example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E70EA-D74D-4627-BAFC-3A1CB96849B4}" type="parTrans" cxnId="{B564D8B7-6096-4B73-A3E1-151E9D82B7CB}">
      <dgm:prSet/>
      <dgm:spPr/>
    </dgm:pt>
    <dgm:pt modelId="{6CF825A0-4FA2-48FB-9812-2744AAD1DB74}" type="sibTrans" cxnId="{B564D8B7-6096-4B73-A3E1-151E9D82B7CB}">
      <dgm:prSet/>
      <dgm:spPr/>
    </dgm:pt>
    <dgm:pt modelId="{ACE9A210-493E-4E63-A8AB-89A92365651A}" type="pres">
      <dgm:prSet presAssocID="{3D2A6047-E118-4960-99DA-0A034348BC94}" presName="compositeShape" presStyleCnt="0">
        <dgm:presLayoutVars>
          <dgm:chMax val="7"/>
          <dgm:dir/>
          <dgm:resizeHandles val="exact"/>
        </dgm:presLayoutVars>
      </dgm:prSet>
      <dgm:spPr/>
    </dgm:pt>
    <dgm:pt modelId="{81991B69-A242-415F-8412-8383ED58C077}" type="pres">
      <dgm:prSet presAssocID="{D7A54A31-80F1-4143-B6C3-B33E8164BBCF}" presName="circ1" presStyleLbl="vennNode1" presStyleIdx="0" presStyleCnt="2"/>
      <dgm:spPr/>
    </dgm:pt>
    <dgm:pt modelId="{3EA39937-CD12-436D-8C38-711B44A101E9}" type="pres">
      <dgm:prSet presAssocID="{D7A54A31-80F1-4143-B6C3-B33E8164BB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0138ED-190B-45FB-8B35-A419F87347B5}" type="pres">
      <dgm:prSet presAssocID="{27E1DC48-554E-4F35-B046-F32426B00C51}" presName="circ2" presStyleLbl="vennNode1" presStyleIdx="1" presStyleCnt="2"/>
      <dgm:spPr/>
    </dgm:pt>
    <dgm:pt modelId="{D022FBF4-92DB-4DE9-8D2D-0AFD14A9B041}" type="pres">
      <dgm:prSet presAssocID="{27E1DC48-554E-4F35-B046-F32426B00C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145FF2F-0E9F-479B-BF3E-35E0AC3C23DE}" type="presOf" srcId="{27E1DC48-554E-4F35-B046-F32426B00C51}" destId="{A50138ED-190B-45FB-8B35-A419F87347B5}" srcOrd="0" destOrd="0" presId="urn:microsoft.com/office/officeart/2005/8/layout/venn1"/>
    <dgm:cxn modelId="{1AFD0B94-3C17-4084-93D6-01ADDE08A8DC}" type="presOf" srcId="{3D2A6047-E118-4960-99DA-0A034348BC94}" destId="{ACE9A210-493E-4E63-A8AB-89A92365651A}" srcOrd="0" destOrd="0" presId="urn:microsoft.com/office/officeart/2005/8/layout/venn1"/>
    <dgm:cxn modelId="{9872CDAF-4F0E-491A-B8FF-6DC1283A1806}" srcId="{3D2A6047-E118-4960-99DA-0A034348BC94}" destId="{D7A54A31-80F1-4143-B6C3-B33E8164BBCF}" srcOrd="0" destOrd="0" parTransId="{DE91D5CB-A990-4658-AC1A-BEDAE9B53282}" sibTransId="{B3B94445-5904-4394-AA8D-B438092A7C5F}"/>
    <dgm:cxn modelId="{B564D8B7-6096-4B73-A3E1-151E9D82B7CB}" srcId="{3D2A6047-E118-4960-99DA-0A034348BC94}" destId="{27E1DC48-554E-4F35-B046-F32426B00C51}" srcOrd="1" destOrd="0" parTransId="{BE2E70EA-D74D-4627-BAFC-3A1CB96849B4}" sibTransId="{6CF825A0-4FA2-48FB-9812-2744AAD1DB74}"/>
    <dgm:cxn modelId="{86B3B5BD-34D0-4B40-A5F6-69CE7CB9C4A9}" type="presOf" srcId="{D7A54A31-80F1-4143-B6C3-B33E8164BBCF}" destId="{3EA39937-CD12-436D-8C38-711B44A101E9}" srcOrd="1" destOrd="0" presId="urn:microsoft.com/office/officeart/2005/8/layout/venn1"/>
    <dgm:cxn modelId="{A1E8E1D0-4C74-45F1-890E-F394B71F4728}" type="presOf" srcId="{D7A54A31-80F1-4143-B6C3-B33E8164BBCF}" destId="{81991B69-A242-415F-8412-8383ED58C077}" srcOrd="0" destOrd="0" presId="urn:microsoft.com/office/officeart/2005/8/layout/venn1"/>
    <dgm:cxn modelId="{66DAC8F3-5680-49C3-8C7B-7AAAA59B22CA}" type="presOf" srcId="{27E1DC48-554E-4F35-B046-F32426B00C51}" destId="{D022FBF4-92DB-4DE9-8D2D-0AFD14A9B041}" srcOrd="1" destOrd="0" presId="urn:microsoft.com/office/officeart/2005/8/layout/venn1"/>
    <dgm:cxn modelId="{575606D1-AD4A-4B9D-B8B8-ACA55D74DFAB}" type="presParOf" srcId="{ACE9A210-493E-4E63-A8AB-89A92365651A}" destId="{81991B69-A242-415F-8412-8383ED58C077}" srcOrd="0" destOrd="0" presId="urn:microsoft.com/office/officeart/2005/8/layout/venn1"/>
    <dgm:cxn modelId="{2A96AF26-5067-4D3F-B365-07FCC57CBF21}" type="presParOf" srcId="{ACE9A210-493E-4E63-A8AB-89A92365651A}" destId="{3EA39937-CD12-436D-8C38-711B44A101E9}" srcOrd="1" destOrd="0" presId="urn:microsoft.com/office/officeart/2005/8/layout/venn1"/>
    <dgm:cxn modelId="{E5C631BC-2EAB-4F2D-BD42-CA1DAB785EB7}" type="presParOf" srcId="{ACE9A210-493E-4E63-A8AB-89A92365651A}" destId="{A50138ED-190B-45FB-8B35-A419F87347B5}" srcOrd="2" destOrd="0" presId="urn:microsoft.com/office/officeart/2005/8/layout/venn1"/>
    <dgm:cxn modelId="{A126157B-8904-4DF6-ACDB-561A0ED97730}" type="presParOf" srcId="{ACE9A210-493E-4E63-A8AB-89A92365651A}" destId="{D022FBF4-92DB-4DE9-8D2D-0AFD14A9B04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0FA1F-7576-4C6B-9482-618919C108F6}">
      <dsp:nvSpPr>
        <dsp:cNvPr id="0" name=""/>
        <dsp:cNvSpPr/>
      </dsp:nvSpPr>
      <dsp:spPr>
        <a:xfrm>
          <a:off x="7468251" y="3672218"/>
          <a:ext cx="91440" cy="540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E94A2-1848-421D-8A3E-2DB2DCE3AE74}">
      <dsp:nvSpPr>
        <dsp:cNvPr id="0" name=""/>
        <dsp:cNvSpPr/>
      </dsp:nvSpPr>
      <dsp:spPr>
        <a:xfrm>
          <a:off x="4400549" y="1845335"/>
          <a:ext cx="3113421" cy="540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172"/>
              </a:lnTo>
              <a:lnTo>
                <a:pt x="3113421" y="270172"/>
              </a:lnTo>
              <a:lnTo>
                <a:pt x="3113421" y="540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5D424-5379-4612-8B64-E75B1646E5E7}">
      <dsp:nvSpPr>
        <dsp:cNvPr id="0" name=""/>
        <dsp:cNvSpPr/>
      </dsp:nvSpPr>
      <dsp:spPr>
        <a:xfrm>
          <a:off x="4354829" y="3672218"/>
          <a:ext cx="91440" cy="540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DA695-67C9-4FB1-8885-57538F5B1A28}">
      <dsp:nvSpPr>
        <dsp:cNvPr id="0" name=""/>
        <dsp:cNvSpPr/>
      </dsp:nvSpPr>
      <dsp:spPr>
        <a:xfrm>
          <a:off x="4354829" y="1845335"/>
          <a:ext cx="91440" cy="540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26DE3-D437-4904-9F4B-F84A4998F982}">
      <dsp:nvSpPr>
        <dsp:cNvPr id="0" name=""/>
        <dsp:cNvSpPr/>
      </dsp:nvSpPr>
      <dsp:spPr>
        <a:xfrm>
          <a:off x="1241408" y="3672218"/>
          <a:ext cx="91440" cy="540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3232F-ACB4-436D-9860-82D3099794FD}">
      <dsp:nvSpPr>
        <dsp:cNvPr id="0" name=""/>
        <dsp:cNvSpPr/>
      </dsp:nvSpPr>
      <dsp:spPr>
        <a:xfrm>
          <a:off x="1287128" y="1845335"/>
          <a:ext cx="3113421" cy="540345"/>
        </a:xfrm>
        <a:custGeom>
          <a:avLst/>
          <a:gdLst/>
          <a:ahLst/>
          <a:cxnLst/>
          <a:rect l="0" t="0" r="0" b="0"/>
          <a:pathLst>
            <a:path>
              <a:moveTo>
                <a:pt x="3113421" y="0"/>
              </a:moveTo>
              <a:lnTo>
                <a:pt x="3113421" y="270172"/>
              </a:lnTo>
              <a:lnTo>
                <a:pt x="0" y="270172"/>
              </a:lnTo>
              <a:lnTo>
                <a:pt x="0" y="540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51465-2E7B-4A7F-8D10-0D8FEF5E9D8E}">
      <dsp:nvSpPr>
        <dsp:cNvPr id="0" name=""/>
        <dsp:cNvSpPr/>
      </dsp:nvSpPr>
      <dsp:spPr>
        <a:xfrm>
          <a:off x="3114012" y="558797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Parts of the Executive Branch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4012" y="558797"/>
        <a:ext cx="2573075" cy="1286537"/>
      </dsp:txXfrm>
    </dsp:sp>
    <dsp:sp modelId="{CA776102-78AE-4494-B9DC-16959417B19D}">
      <dsp:nvSpPr>
        <dsp:cNvPr id="0" name=""/>
        <dsp:cNvSpPr/>
      </dsp:nvSpPr>
      <dsp:spPr>
        <a:xfrm>
          <a:off x="590" y="2385681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Executive Office of the President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" y="2385681"/>
        <a:ext cx="2573075" cy="1286537"/>
      </dsp:txXfrm>
    </dsp:sp>
    <dsp:sp modelId="{DF7C6D00-716A-4E16-A729-0F040A9CF8FA}">
      <dsp:nvSpPr>
        <dsp:cNvPr id="0" name=""/>
        <dsp:cNvSpPr/>
      </dsp:nvSpPr>
      <dsp:spPr>
        <a:xfrm>
          <a:off x="590" y="4212564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-White House Office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-Vice President &amp; his office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-closest personal advisers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-OMB and NSC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" y="4212564"/>
        <a:ext cx="2573075" cy="1286537"/>
      </dsp:txXfrm>
    </dsp:sp>
    <dsp:sp modelId="{DC6EB5DE-0039-49A6-BE3F-4D73DBFD9309}">
      <dsp:nvSpPr>
        <dsp:cNvPr id="0" name=""/>
        <dsp:cNvSpPr/>
      </dsp:nvSpPr>
      <dsp:spPr>
        <a:xfrm>
          <a:off x="3114012" y="2385681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Executive Departments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4012" y="2385681"/>
        <a:ext cx="2573075" cy="1286537"/>
      </dsp:txXfrm>
    </dsp:sp>
    <dsp:sp modelId="{323CE089-74C1-424C-9570-7E739B590E6B}">
      <dsp:nvSpPr>
        <dsp:cNvPr id="0" name=""/>
        <dsp:cNvSpPr/>
      </dsp:nvSpPr>
      <dsp:spPr>
        <a:xfrm>
          <a:off x="3114012" y="4212564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-Leaders make the Cabinet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-15 actual departments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-ex.  State, Treasury, Defense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4012" y="4212564"/>
        <a:ext cx="2573075" cy="1286537"/>
      </dsp:txXfrm>
    </dsp:sp>
    <dsp:sp modelId="{3CAE4906-A799-4808-A27A-9B480CD1661F}">
      <dsp:nvSpPr>
        <dsp:cNvPr id="0" name=""/>
        <dsp:cNvSpPr/>
      </dsp:nvSpPr>
      <dsp:spPr>
        <a:xfrm>
          <a:off x="6227433" y="2385681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Independent Agencies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27433" y="2385681"/>
        <a:ext cx="2573075" cy="1286537"/>
      </dsp:txXfrm>
    </dsp:sp>
    <dsp:sp modelId="{FACBBBD4-9609-48CA-B5B7-685707398A24}">
      <dsp:nvSpPr>
        <dsp:cNvPr id="0" name=""/>
        <dsp:cNvSpPr/>
      </dsp:nvSpPr>
      <dsp:spPr>
        <a:xfrm>
          <a:off x="6227433" y="4212564"/>
          <a:ext cx="2573075" cy="128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-Executive Agencies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-Regulatory Commissions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-Government Corporations</a:t>
          </a:r>
          <a:endParaRPr kumimoji="0" lang="en-US" altLang="en-U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27433" y="4212564"/>
        <a:ext cx="2573075" cy="1286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0DAD4-BF10-4149-A3EF-E9F01CE0092E}">
      <dsp:nvSpPr>
        <dsp:cNvPr id="0" name=""/>
        <dsp:cNvSpPr/>
      </dsp:nvSpPr>
      <dsp:spPr>
        <a:xfrm>
          <a:off x="3623555" y="4976708"/>
          <a:ext cx="184216" cy="56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931"/>
              </a:lnTo>
              <a:lnTo>
                <a:pt x="184216" y="564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BD06D-694B-4973-9208-33AACF5F4022}">
      <dsp:nvSpPr>
        <dsp:cNvPr id="0" name=""/>
        <dsp:cNvSpPr/>
      </dsp:nvSpPr>
      <dsp:spPr>
        <a:xfrm>
          <a:off x="3316527" y="616913"/>
          <a:ext cx="184216" cy="4052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2766"/>
              </a:lnTo>
              <a:lnTo>
                <a:pt x="184216" y="40527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5272-A55B-4547-986A-A3D1BFA9BD5A}">
      <dsp:nvSpPr>
        <dsp:cNvPr id="0" name=""/>
        <dsp:cNvSpPr/>
      </dsp:nvSpPr>
      <dsp:spPr>
        <a:xfrm>
          <a:off x="3623555" y="3232790"/>
          <a:ext cx="184216" cy="56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931"/>
              </a:lnTo>
              <a:lnTo>
                <a:pt x="184216" y="564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CEF94-FB8A-461E-85E2-C01804F2A0E6}">
      <dsp:nvSpPr>
        <dsp:cNvPr id="0" name=""/>
        <dsp:cNvSpPr/>
      </dsp:nvSpPr>
      <dsp:spPr>
        <a:xfrm>
          <a:off x="3316527" y="616913"/>
          <a:ext cx="184216" cy="2308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848"/>
              </a:lnTo>
              <a:lnTo>
                <a:pt x="184216" y="2308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66E71-AC99-43DB-974A-834BBC4160C3}">
      <dsp:nvSpPr>
        <dsp:cNvPr id="0" name=""/>
        <dsp:cNvSpPr/>
      </dsp:nvSpPr>
      <dsp:spPr>
        <a:xfrm>
          <a:off x="3623555" y="1488872"/>
          <a:ext cx="184216" cy="56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931"/>
              </a:lnTo>
              <a:lnTo>
                <a:pt x="184216" y="564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F525-C7C5-4228-ABBF-DB8A3E7EA802}">
      <dsp:nvSpPr>
        <dsp:cNvPr id="0" name=""/>
        <dsp:cNvSpPr/>
      </dsp:nvSpPr>
      <dsp:spPr>
        <a:xfrm>
          <a:off x="3316527" y="616913"/>
          <a:ext cx="184216" cy="56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931"/>
              </a:lnTo>
              <a:lnTo>
                <a:pt x="184216" y="564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E0D58-5FC9-46D7-9102-C107779850C3}">
      <dsp:nvSpPr>
        <dsp:cNvPr id="0" name=""/>
        <dsp:cNvSpPr/>
      </dsp:nvSpPr>
      <dsp:spPr>
        <a:xfrm>
          <a:off x="3193716" y="2858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Independent Agencies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3716" y="2858"/>
        <a:ext cx="1228111" cy="614055"/>
      </dsp:txXfrm>
    </dsp:sp>
    <dsp:sp modelId="{4DF5D35E-F95B-44A3-A19E-C494EE25AEC1}">
      <dsp:nvSpPr>
        <dsp:cNvPr id="0" name=""/>
        <dsp:cNvSpPr/>
      </dsp:nvSpPr>
      <dsp:spPr>
        <a:xfrm>
          <a:off x="3500744" y="874816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Executive Agencies</a:t>
          </a:r>
          <a:r>
            <a:rPr kumimoji="0" lang="en-US" altLang="en-US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groups headed by an Administrator; they do not have Cabinet status &amp; have regional units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0744" y="874816"/>
        <a:ext cx="1228111" cy="614055"/>
      </dsp:txXfrm>
    </dsp:sp>
    <dsp:sp modelId="{E21FE69A-CAC8-4E61-8FAD-8CAA185DD4AE}">
      <dsp:nvSpPr>
        <dsp:cNvPr id="0" name=""/>
        <dsp:cNvSpPr/>
      </dsp:nvSpPr>
      <dsp:spPr>
        <a:xfrm>
          <a:off x="3807772" y="1746775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NASA , GSA, EPA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7772" y="1746775"/>
        <a:ext cx="1228111" cy="614055"/>
      </dsp:txXfrm>
    </dsp:sp>
    <dsp:sp modelId="{92036E21-E80B-42DC-B351-F699AEFF20CF}">
      <dsp:nvSpPr>
        <dsp:cNvPr id="0" name=""/>
        <dsp:cNvSpPr/>
      </dsp:nvSpPr>
      <dsp:spPr>
        <a:xfrm>
          <a:off x="3500744" y="2618734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Regulatory Commissions</a:t>
          </a:r>
          <a:r>
            <a:rPr kumimoji="0" lang="en-US" altLang="en-US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groups that control part of the economy,  these are out of Presidential scope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0744" y="2618734"/>
        <a:ext cx="1228111" cy="614055"/>
      </dsp:txXfrm>
    </dsp:sp>
    <dsp:sp modelId="{3815A15D-A36E-4099-8FE1-A087CDB2CB8C}">
      <dsp:nvSpPr>
        <dsp:cNvPr id="0" name=""/>
        <dsp:cNvSpPr/>
      </dsp:nvSpPr>
      <dsp:spPr>
        <a:xfrm>
          <a:off x="3807772" y="3490693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FTC, FCC, CPSC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7772" y="3490693"/>
        <a:ext cx="1228111" cy="614055"/>
      </dsp:txXfrm>
    </dsp:sp>
    <dsp:sp modelId="{B64E2890-4FB9-4235-B4A8-05837F281ADC}">
      <dsp:nvSpPr>
        <dsp:cNvPr id="0" name=""/>
        <dsp:cNvSpPr/>
      </dsp:nvSpPr>
      <dsp:spPr>
        <a:xfrm>
          <a:off x="3500744" y="4362652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Government Corporations</a:t>
          </a:r>
          <a:r>
            <a:rPr kumimoji="0" lang="en-US" altLang="en-US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businesses owned by the government that make money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0744" y="4362652"/>
        <a:ext cx="1228111" cy="614055"/>
      </dsp:txXfrm>
    </dsp:sp>
    <dsp:sp modelId="{783D63F0-8FE5-4700-B2D4-BF67DC974A30}">
      <dsp:nvSpPr>
        <dsp:cNvPr id="0" name=""/>
        <dsp:cNvSpPr/>
      </dsp:nvSpPr>
      <dsp:spPr>
        <a:xfrm>
          <a:off x="3807772" y="5234611"/>
          <a:ext cx="1228111" cy="614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USPS, TVA, FDIC</a:t>
          </a:r>
          <a:endParaRPr kumimoji="0" lang="en-US" altLang="en-US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7772" y="5234611"/>
        <a:ext cx="1228111" cy="614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91B69-A242-415F-8412-8383ED58C077}">
      <dsp:nvSpPr>
        <dsp:cNvPr id="0" name=""/>
        <dsp:cNvSpPr/>
      </dsp:nvSpPr>
      <dsp:spPr>
        <a:xfrm>
          <a:off x="185166" y="642048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Government Corporations</a:t>
          </a: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 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-Congress decides their purpose &amp; function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-Officers are public employees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anose="02020603050405020304" pitchFamily="18" charset="0"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President selects the top officers of most, with Senate’s approval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anose="02020603050405020304" pitchFamily="18" charset="0"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Financed by public funds appropriated by Congress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anose="02020603050405020304" pitchFamily="18" charset="0"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USPS is an example</a:t>
          </a:r>
          <a:endParaRPr kumimoji="0" lang="en-US" altLang="en-US" sz="19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2959" y="1180646"/>
        <a:ext cx="2633472" cy="3490232"/>
      </dsp:txXfrm>
    </dsp:sp>
    <dsp:sp modelId="{A50138ED-190B-45FB-8B35-A419F87347B5}">
      <dsp:nvSpPr>
        <dsp:cNvPr id="0" name=""/>
        <dsp:cNvSpPr/>
      </dsp:nvSpPr>
      <dsp:spPr>
        <a:xfrm>
          <a:off x="3477006" y="642048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Private Corporations</a:t>
          </a: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-Purpose &amp; Function are dictated by a board of trustees &amp; shareholders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-Every aspect of the company is private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-Microsoft is an example</a:t>
          </a:r>
          <a:endParaRPr kumimoji="0" lang="en-US" altLang="en-US" sz="19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73168" y="1180646"/>
        <a:ext cx="2633472" cy="3490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0D9AD-0EAB-4C5D-AE49-F96BA1736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12A2D-8ED7-4305-B20B-31530B410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CCC6D-A8AF-440B-BCE5-3BAB2C152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A33964-C621-4C53-831C-A0C5A52D7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F841C-A066-474A-A8FF-AE9FD3E27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1D5CC-0762-4370-9F08-6BCE7F9D9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38F9C-2E74-4252-AA59-660BEA293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8C5EB-65BA-457B-8E9A-423BC431E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45441-8C2A-4C1A-862C-B06089F16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63824-3DA6-42D6-8BC0-7946B0230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0CFD-6D0B-48C3-8005-D30D42531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F1ABB-4DBC-468C-892F-9F00860A9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AE5032-E495-4227-AF41-96BCBB78EC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E4E3137-92E9-4F11-B8AE-69A33094A98C}"/>
              </a:ext>
            </a:extLst>
          </p:cNvPr>
          <p:cNvGraphicFramePr/>
          <p:nvPr/>
        </p:nvGraphicFramePr>
        <p:xfrm>
          <a:off x="152400" y="533400"/>
          <a:ext cx="8801100" cy="60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DDB1A66-0DC2-4153-84F1-9C62E5CE1381}"/>
              </a:ext>
            </a:extLst>
          </p:cNvPr>
          <p:cNvGraphicFramePr/>
          <p:nvPr/>
        </p:nvGraphicFramePr>
        <p:xfrm>
          <a:off x="457200" y="274638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7171">
            <a:extLst>
              <a:ext uri="{FF2B5EF4-FFF2-40B4-BE49-F238E27FC236}">
                <a16:creationId xmlns:a16="http://schemas.microsoft.com/office/drawing/2014/main" id="{59426B66-7BFB-4ADD-B8F2-A44C2B0454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304800"/>
            <a:ext cx="8229600" cy="5851525"/>
            <a:chOff x="4553" y="-1270"/>
            <a:chExt cx="7874" cy="9216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0B7CE8CE-0608-4BC0-A5CA-65FCEA6DCAB6}"/>
                </a:ext>
              </a:extLst>
            </p:cNvPr>
            <p:cNvGraphicFramePr/>
            <p:nvPr/>
          </p:nvGraphicFramePr>
          <p:xfrm>
            <a:off x="4553" y="-1270"/>
            <a:ext cx="7874" cy="92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 Box 10">
              <a:extLst>
                <a:ext uri="{FF2B5EF4-FFF2-40B4-BE49-F238E27FC236}">
                  <a16:creationId xmlns:a16="http://schemas.microsoft.com/office/drawing/2014/main" id="{5D1EBB4F-D262-46B8-973A-580C0B898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1" y="1730"/>
              <a:ext cx="1841" cy="4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Both Are: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- Run by a board of directors with a general manager who directs the corporation’s operations according to their policies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-Produce income that is re-invested in the business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 Box 11">
              <a:extLst>
                <a:ext uri="{FF2B5EF4-FFF2-40B4-BE49-F238E27FC236}">
                  <a16:creationId xmlns:a16="http://schemas.microsoft.com/office/drawing/2014/main" id="{09F825F0-CE16-4B97-B7F3-A0F825DC2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0" y="-622"/>
              <a:ext cx="503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Comparing Government &amp; Private Corporations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14600" y="342900"/>
            <a:ext cx="456723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Growth and Reform of the Civil Service</a:t>
            </a:r>
            <a:endParaRPr lang="en-US"/>
          </a:p>
        </p:txBody>
      </p:sp>
      <p:sp>
        <p:nvSpPr>
          <p:cNvPr id="9224" name="_s1069"/>
          <p:cNvSpPr>
            <a:spLocks noChangeArrowheads="1"/>
          </p:cNvSpPr>
          <p:nvPr/>
        </p:nvSpPr>
        <p:spPr bwMode="auto">
          <a:xfrm>
            <a:off x="228600" y="1066800"/>
            <a:ext cx="8610600" cy="18288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1600">
                <a:latin typeface="Times New Roman" pitchFamily="18" charset="0"/>
              </a:rPr>
              <a:t>-G. Washington and successors used patronage, appointing people from their party to government jobs.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- Andrew Jackson became known as the ‘father’ of the spoils system, giving offices and favors to political supporters and friends.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- The spoils system grew over the years  </a:t>
            </a:r>
            <a:endParaRPr lang="en-US"/>
          </a:p>
        </p:txBody>
      </p:sp>
      <p:sp>
        <p:nvSpPr>
          <p:cNvPr id="9225" name="_s1077"/>
          <p:cNvSpPr>
            <a:spLocks noChangeArrowheads="1"/>
          </p:cNvSpPr>
          <p:nvPr/>
        </p:nvSpPr>
        <p:spPr bwMode="auto">
          <a:xfrm>
            <a:off x="228600" y="3352800"/>
            <a:ext cx="8610600" cy="769938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600">
                <a:latin typeface="Times New Roman" pitchFamily="18" charset="0"/>
              </a:rPr>
              <a:t>Reform of the Civil Service</a:t>
            </a:r>
            <a:endParaRPr lang="en-US"/>
          </a:p>
        </p:txBody>
      </p:sp>
      <p:sp>
        <p:nvSpPr>
          <p:cNvPr id="9226" name="_s1085"/>
          <p:cNvSpPr>
            <a:spLocks noChangeArrowheads="1"/>
          </p:cNvSpPr>
          <p:nvPr/>
        </p:nvSpPr>
        <p:spPr bwMode="auto">
          <a:xfrm>
            <a:off x="152400" y="4800600"/>
            <a:ext cx="8763000" cy="16637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1600">
                <a:latin typeface="Times New Roman" pitchFamily="18" charset="0"/>
              </a:rPr>
              <a:t>-In 1881, President Garfield was assassinated by a disappointed office-seeker.</a:t>
            </a:r>
          </a:p>
          <a:p>
            <a:r>
              <a:rPr lang="en-US" sz="1600">
                <a:latin typeface="Times New Roman" pitchFamily="18" charset="0"/>
              </a:rPr>
              <a:t>-The Pendleton Act was passed in 1883, basing the civil service on MERIT, not party loyalty.</a:t>
            </a:r>
          </a:p>
          <a:p>
            <a:r>
              <a:rPr lang="en-US" sz="1600">
                <a:latin typeface="Times New Roman" pitchFamily="18" charset="0"/>
              </a:rPr>
              <a:t>-Today the Office of Personnel Management oversees the recruitment of qualified applicants.</a:t>
            </a:r>
          </a:p>
          <a:p>
            <a:r>
              <a:rPr lang="en-US" sz="1600">
                <a:latin typeface="Times New Roman" pitchFamily="18" charset="0"/>
              </a:rPr>
              <a:t>-The Merit Systems Protection Board enforces the merit principle.  </a:t>
            </a:r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1910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114800" y="4114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346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</dc:creator>
  <cp:lastModifiedBy>Coyne, Roselyn F.</cp:lastModifiedBy>
  <cp:revision>4</cp:revision>
  <dcterms:created xsi:type="dcterms:W3CDTF">2012-03-08T00:44:50Z</dcterms:created>
  <dcterms:modified xsi:type="dcterms:W3CDTF">2021-10-07T18:39:50Z</dcterms:modified>
</cp:coreProperties>
</file>