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9cd0b48e2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9cd0b48e2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cd0b48e2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cd0b48e2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25527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3984625" y="1600200"/>
            <a:ext cx="25527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18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 rot="5400000">
            <a:off x="4760118" y="2520157"/>
            <a:ext cx="5440363" cy="177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1140618" y="824707"/>
            <a:ext cx="5440363" cy="516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 rot="5400000">
            <a:off x="1645444" y="1234281"/>
            <a:ext cx="4525962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1279525" y="1600200"/>
            <a:ext cx="708501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1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Electing the President of the United States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"/>
          </p:nvPr>
        </p:nvSpPr>
        <p:spPr>
          <a:xfrm>
            <a:off x="1279525" y="2819400"/>
            <a:ext cx="5256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endParaRPr/>
          </a:p>
        </p:txBody>
      </p:sp>
      <p:pic>
        <p:nvPicPr>
          <p:cNvPr id="92" name="Google Shape;92;p14" descr="http://www.ideachampions.com/weblogs/600px-Seal_Of_The_President_Of_The_Unites_States_Of_America_sv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3124200"/>
            <a:ext cx="3016250" cy="301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Electoral College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group of people (electors) chosen from each state and the District of Columbia to formally select the President and Vice-President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 election:  Popular vote on the 1</a:t>
            </a:r>
            <a:r>
              <a:rPr lang="en-US" sz="2800" b="0" i="0" u="none" baseline="30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</a:t>
            </a: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Tuesday after the 1</a:t>
            </a:r>
            <a:r>
              <a:rPr lang="en-US" sz="2800" b="0" i="0" u="none" baseline="30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</a:t>
            </a: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Monday in November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Electoral College</a:t>
            </a:r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Electoral College Vote:  Monday after the 2</a:t>
            </a:r>
            <a:r>
              <a:rPr lang="en-US" sz="2800" b="0" i="0" u="none" baseline="30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nd</a:t>
            </a: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Wednesday in December;  officially elects the President and Vice-President</a:t>
            </a:r>
            <a:endParaRPr/>
          </a:p>
        </p:txBody>
      </p:sp>
      <p:pic>
        <p:nvPicPr>
          <p:cNvPr id="157" name="Google Shape;157;p24" descr="http://www.cartoonstock.com/lowres/ear0726l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3886200"/>
            <a:ext cx="2971800" cy="24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Electoral College</a:t>
            </a:r>
            <a:endParaRPr/>
          </a:p>
        </p:txBody>
      </p:sp>
      <p:sp>
        <p:nvSpPr>
          <p:cNvPr id="163" name="Google Shape;163;p25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Electoral College Vote:  Monday after the 2</a:t>
            </a:r>
            <a:r>
              <a:rPr lang="en-US" sz="2800" b="0" i="0" u="none" baseline="30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nd</a:t>
            </a: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Wednesday in December;  officially elects the President and Vice-President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Total 538 Electoral votes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Senators (100) + Representatives (435) + D.C. (3) = 538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endParaRPr sz="2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Electoral College</a:t>
            </a:r>
            <a:endParaRPr/>
          </a:p>
        </p:txBody>
      </p:sp>
      <p:sp>
        <p:nvSpPr>
          <p:cNvPr id="169" name="Google Shape;169;p26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North Carolina has 15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Winner – Take all states:  The candidate with the most votes takes all the electoral votes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Proportional states:  the candidate with the most votes in each district gets 1 electoral vote and the popular vote winner gets 2 at large electoral votes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Maine and Nebraska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Electoral College</a:t>
            </a:r>
            <a:endParaRPr/>
          </a:p>
        </p:txBody>
      </p:sp>
      <p:sp>
        <p:nvSpPr>
          <p:cNvPr id="175" name="Google Shape;175;p27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be President you need a majority of the Electoral votes:  270 (51% of 538)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there is no Majority winner, The House of Representatives selects the President (from the top 3 electoral vote getters)  The Senate selects the       Vice-President (from top 2)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28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82" name="Google Shape;182;p28" descr="Related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87" y="650875"/>
            <a:ext cx="9064625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endParaRPr/>
          </a:p>
        </p:txBody>
      </p:sp>
      <p:sp>
        <p:nvSpPr>
          <p:cNvPr id="188" name="Google Shape;188;p29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89" name="Google Shape;18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80900"/>
            <a:ext cx="9144001" cy="6326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30"/>
          <p:cNvSpPr txBox="1">
            <a:spLocks noGrp="1"/>
          </p:cNvSpPr>
          <p:nvPr>
            <p:ph type="body" idx="1"/>
          </p:nvPr>
        </p:nvSpPr>
        <p:spPr>
          <a:xfrm rot="5400000">
            <a:off x="1645375" y="1234350"/>
            <a:ext cx="4526100" cy="525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6" name="Google Shape;19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 rot="5400000">
            <a:off x="1645375" y="1234350"/>
            <a:ext cx="4526100" cy="525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is nominated?	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Well – Known public figures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Large state governors or senators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Pleasing appearance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Appear happily married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Well – developed speaking ability </a:t>
            </a:r>
            <a:endParaRPr/>
          </a:p>
        </p:txBody>
      </p:sp>
      <p:pic>
        <p:nvPicPr>
          <p:cNvPr id="106" name="Google Shape;106;p16" descr="Image result for president trump campaig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37287" y="34925"/>
            <a:ext cx="2886075" cy="156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is the Presidential Candidate nominated?</a:t>
            </a:r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Direct Primary:  held for party members to vote on that party’s candidate for the general elections – laws set and regulated by states (reserved powers)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is the Presidential Candidate nominated?</a:t>
            </a: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Closed primary:  26 states and D.C. you must be a member of the party of vote in a closed party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Open primary:  24 states any qualified voter may participate;  you choose the party ballot you want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is the Presidential Candidate nominated?</a:t>
            </a:r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Blanket primary: (only 3 states) “wide open”;  all voters may vote for any candidate from all the contenders regardless of the party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1" name="Google Shape;131;p20" descr="http://www.csulb.edu/~astevens/posc322/images/primary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8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is the Presidential Candidate nominated?</a:t>
            </a:r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Caucus System:  a group of like-minded people who meet to select the candidates they will support in an upcoming election.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Self-Announcement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Petition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4" name="Google Shape;144;p22" descr="http://politicalmaps.org/wp-content/uploads/2008/01/google-iowa-democrat-map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04800"/>
            <a:ext cx="9144000" cy="447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Macintosh PowerPoint</Application>
  <PresentationFormat>On-screen Show (4:3)</PresentationFormat>
  <Paragraphs>36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1_Stack of books design template</vt:lpstr>
      <vt:lpstr>Stack of books design template</vt:lpstr>
      <vt:lpstr>Electing the President of the United States</vt:lpstr>
      <vt:lpstr>PowerPoint Presentation</vt:lpstr>
      <vt:lpstr>Who is nominated? </vt:lpstr>
      <vt:lpstr>How is the Presidential Candidate nominated?</vt:lpstr>
      <vt:lpstr>How is the Presidential Candidate nominated?</vt:lpstr>
      <vt:lpstr>How is the Presidential Candidate nominated?</vt:lpstr>
      <vt:lpstr>PowerPoint Presentation</vt:lpstr>
      <vt:lpstr>How is the Presidential Candidate nominated?</vt:lpstr>
      <vt:lpstr>PowerPoint Presentation</vt:lpstr>
      <vt:lpstr>The Electoral College</vt:lpstr>
      <vt:lpstr>The Electoral College</vt:lpstr>
      <vt:lpstr>The Electoral College</vt:lpstr>
      <vt:lpstr>The Electoral College</vt:lpstr>
      <vt:lpstr>The Electoral College</vt:lpstr>
      <vt:lpstr>PowerPoint Presentation</vt:lpstr>
      <vt:lpstr>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Electing the President of the United States</dc:title>
  <cp:lastModifiedBy>Roselyn Coyne</cp:lastModifiedBy>
  <cp:revision>1</cp:revision>
  <dcterms:modified xsi:type="dcterms:W3CDTF">2020-10-09T14:46:16Z</dcterms:modified>
</cp:coreProperties>
</file>