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997700" cy="9283700"/>
  <p:embeddedFontLs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4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7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6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279525" y="1600200"/>
            <a:ext cx="7085013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279525" y="2819400"/>
            <a:ext cx="52562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12795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2" type="body"/>
          </p:nvPr>
        </p:nvSpPr>
        <p:spPr>
          <a:xfrm>
            <a:off x="39846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 rot="5400000">
            <a:off x="4760118" y="2520157"/>
            <a:ext cx="5440363" cy="1771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1140618" y="824707"/>
            <a:ext cx="5440363" cy="516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 rot="5400000">
            <a:off x="1645444" y="1234281"/>
            <a:ext cx="4525962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9pPr>
          </a:lstStyle>
          <a:p/>
        </p:txBody>
      </p:sp>
      <p:sp>
        <p:nvSpPr>
          <p:cNvPr id="67" name="Google Shape;6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/>
        </p:txBody>
      </p:sp>
      <p:sp>
        <p:nvSpPr>
          <p:cNvPr id="68" name="Google Shape;6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b="1" sz="1600"/>
            </a:lvl9pPr>
          </a:lstStyle>
          <a:p/>
        </p:txBody>
      </p:sp>
      <p:sp>
        <p:nvSpPr>
          <p:cNvPr id="69" name="Google Shape;6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1279525" y="1600200"/>
            <a:ext cx="7085012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Taxes</a:t>
            </a:r>
            <a:endParaRPr/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1279525" y="2819400"/>
            <a:ext cx="52562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Federal Government Taxes and Social Programs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Federal government collects huge sums of $ to pay for three social welfare programs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 Social Security - $ for those retired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 Medicare – medical care for the retired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 Unemployment – payment for those without work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Excise Tax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on the manufacture, sale and consumption of goods.  These are often called “hidden Taxes”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 Gasoline, Oil, Tires, Wine, Liquor, Firearms, Telephone services, and Airline tickets</a:t>
            </a:r>
            <a:endParaRPr/>
          </a:p>
        </p:txBody>
      </p:sp>
      <p:pic>
        <p:nvPicPr>
          <p:cNvPr descr="Image result for excise tax" id="154" name="Google Shape;15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838200"/>
            <a:ext cx="1736725" cy="2630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Estate Tax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placed on the assets (the estate) of one who dies</a:t>
            </a:r>
            <a:endParaRPr/>
          </a:p>
        </p:txBody>
      </p:sp>
      <p:pic>
        <p:nvPicPr>
          <p:cNvPr descr="Image result for estate tax" id="161" name="Google Shape;16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0" y="3505200"/>
            <a:ext cx="4102100" cy="2300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Gift Tax</a:t>
            </a:r>
            <a:endParaRPr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imposed on the gift of a living person</a:t>
            </a:r>
            <a:endParaRPr/>
          </a:p>
        </p:txBody>
      </p:sp>
      <p:pic>
        <p:nvPicPr>
          <p:cNvPr descr="Image result for oprah winfrey giving away cars" id="168" name="Google Shape;16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2981325"/>
            <a:ext cx="3962400" cy="279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Custom Duty</a:t>
            </a:r>
            <a:endParaRPr/>
          </a:p>
        </p:txBody>
      </p:sp>
      <p:sp>
        <p:nvSpPr>
          <p:cNvPr id="174" name="Google Shape;174;p27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imposed on goods brought into the US</a:t>
            </a:r>
            <a:endParaRPr/>
          </a:p>
        </p:txBody>
      </p:sp>
      <p:pic>
        <p:nvPicPr>
          <p:cNvPr descr="Image result for custom duty" id="175" name="Google Shape;17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3276600"/>
            <a:ext cx="4289425" cy="257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charge imposed by the government on people or property to raise money to meet public needs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 (continued)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power to tax is a concurrent power – belonging to both the states and the national government.  The power to tax is also an expressed power of the national government – Article I Section 8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 Tax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tax that is paid directly to the government by the person whom it is imposed upon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Tax placed on land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Indirect Tax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tax that is paid by one person and passed on to the another. 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 Tax placed on cigarettes.  Paid first by the Tobacco Company, then passed on through the wholesaler and retailer to the person who buys and uses the cigarettes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Deficit Financing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Federal Government regularly spends more than it takes in each year – and borrows $ to make up the difference.  The philosophy of spending has helped America get through the Great Depression, raise $ for WWII, and fund social programs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Public Debt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$ borrowed by the government and not yet repaid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Progressive Tax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higher one’s income, the higher the tax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Income Tax – the highest source of revenue for the Federal Government is income taxes</a:t>
            </a:r>
            <a:endParaRPr/>
          </a:p>
        </p:txBody>
      </p:sp>
      <p:pic>
        <p:nvPicPr>
          <p:cNvPr descr="Image result for income tax" id="134" name="Google Shape;13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0" y="4222750"/>
            <a:ext cx="2536825" cy="190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Regressive Tax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Taxes imposed at a flat rate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 Sales Tax – Everyone pays 7.25% in North Carolina regardless of income</a:t>
            </a:r>
            <a:endParaRPr/>
          </a:p>
        </p:txBody>
      </p:sp>
      <p:pic>
        <p:nvPicPr>
          <p:cNvPr descr="Image result for sales tax"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4191000"/>
            <a:ext cx="312102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