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08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marL="914400" lvl="1" indent="-344169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marL="2286000" lvl="4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marL="2743200" lvl="5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marL="3200400" lvl="6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marL="3657600" lvl="7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marL="4114800" lvl="8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00475" y="1789112"/>
            <a:ext cx="5355117" cy="5056187"/>
            <a:chOff x="2394" y="1127"/>
            <a:chExt cx="3373" cy="3185"/>
          </a:xfrm>
        </p:grpSpPr>
        <p:sp>
          <p:nvSpPr>
            <p:cNvPr id="7" name="Google Shape;7;p1"/>
            <p:cNvSpPr txBox="1"/>
            <p:nvPr/>
          </p:nvSpPr>
          <p:spPr>
            <a:xfrm>
              <a:off x="4230" y="1365"/>
              <a:ext cx="197" cy="10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4299" y="1185"/>
              <a:ext cx="47" cy="4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" name="Google Shape;9;p1"/>
            <p:cNvSpPr txBox="1"/>
            <p:nvPr/>
          </p:nvSpPr>
          <p:spPr>
            <a:xfrm rot="960000">
              <a:off x="5205" y="1495"/>
              <a:ext cx="6" cy="207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4871" y="3508"/>
              <a:ext cx="66" cy="96"/>
            </a:xfrm>
            <a:custGeom>
              <a:avLst/>
              <a:gdLst/>
              <a:ahLst/>
              <a:cxnLst/>
              <a:rect l="l" t="t" r="r" b="b"/>
              <a:pathLst>
                <a:path w="66" h="96" extrusionOk="0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11;p1"/>
            <p:cNvSpPr txBox="1"/>
            <p:nvPr/>
          </p:nvSpPr>
          <p:spPr>
            <a:xfrm rot="60000">
              <a:off x="5487" y="1535"/>
              <a:ext cx="6" cy="1998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1"/>
            <p:cNvSpPr txBox="1"/>
            <p:nvPr/>
          </p:nvSpPr>
          <p:spPr>
            <a:xfrm rot="-960000">
              <a:off x="5640" y="1521"/>
              <a:ext cx="6" cy="881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Google Shape;13;p1"/>
            <p:cNvSpPr txBox="1"/>
            <p:nvPr/>
          </p:nvSpPr>
          <p:spPr>
            <a:xfrm rot="-1200000">
              <a:off x="3444" y="1816"/>
              <a:ext cx="6" cy="203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14;p1"/>
            <p:cNvSpPr txBox="1"/>
            <p:nvPr/>
          </p:nvSpPr>
          <p:spPr>
            <a:xfrm rot="1080000">
              <a:off x="2757" y="1821"/>
              <a:ext cx="6" cy="2119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1"/>
            <p:cNvSpPr txBox="1"/>
            <p:nvPr/>
          </p:nvSpPr>
          <p:spPr>
            <a:xfrm rot="240000">
              <a:off x="3035" y="1870"/>
              <a:ext cx="6" cy="1906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4007" y="3021"/>
              <a:ext cx="623" cy="156"/>
            </a:xfrm>
            <a:custGeom>
              <a:avLst/>
              <a:gdLst/>
              <a:ahLst/>
              <a:cxnLst/>
              <a:rect l="l" t="t" r="r" b="b"/>
              <a:pathLst>
                <a:path w="623" h="156" extrusionOk="0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4762" y="3591"/>
              <a:ext cx="996" cy="126"/>
            </a:xfrm>
            <a:custGeom>
              <a:avLst/>
              <a:gdLst/>
              <a:ahLst/>
              <a:cxnLst/>
              <a:rect l="l" t="t" r="r" b="b"/>
              <a:pathLst>
                <a:path w="993" h="126" extrusionOk="0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4786" y="3645"/>
              <a:ext cx="972" cy="245"/>
            </a:xfrm>
            <a:custGeom>
              <a:avLst/>
              <a:gdLst/>
              <a:ahLst/>
              <a:cxnLst/>
              <a:rect l="l" t="t" r="r" b="b"/>
              <a:pathLst>
                <a:path w="969" h="245" extrusionOk="0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4804" y="3591"/>
              <a:ext cx="954" cy="90"/>
            </a:xfrm>
            <a:custGeom>
              <a:avLst/>
              <a:gdLst/>
              <a:ahLst/>
              <a:cxnLst/>
              <a:rect l="l" t="t" r="r" b="b"/>
              <a:pathLst>
                <a:path w="951" h="90" extrusionOk="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059" y="1541"/>
              <a:ext cx="102" cy="155"/>
            </a:xfrm>
            <a:custGeom>
              <a:avLst/>
              <a:gdLst/>
              <a:ahLst/>
              <a:cxnLst/>
              <a:rect l="l" t="t" r="r" b="b"/>
              <a:pathLst>
                <a:path w="102" h="155" extrusionOk="0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059" y="1690"/>
              <a:ext cx="90" cy="96"/>
            </a:xfrm>
            <a:custGeom>
              <a:avLst/>
              <a:gdLst/>
              <a:ahLst/>
              <a:cxnLst/>
              <a:rect l="l" t="t" r="r" b="b"/>
              <a:pathLst>
                <a:path w="90" h="96" extrusionOk="0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059" y="1768"/>
              <a:ext cx="90" cy="108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470" y="1205"/>
              <a:ext cx="102" cy="156"/>
            </a:xfrm>
            <a:custGeom>
              <a:avLst/>
              <a:gdLst/>
              <a:ahLst/>
              <a:cxnLst/>
              <a:rect l="l" t="t" r="r" b="b"/>
              <a:pathLst>
                <a:path w="102" h="156" extrusionOk="0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5476" y="1349"/>
              <a:ext cx="84" cy="96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5470" y="1433"/>
              <a:ext cx="90" cy="108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5428" y="3525"/>
              <a:ext cx="66" cy="96"/>
            </a:xfrm>
            <a:custGeom>
              <a:avLst/>
              <a:gdLst/>
              <a:ahLst/>
              <a:cxnLst/>
              <a:rect l="l" t="t" r="r" b="b"/>
              <a:pathLst>
                <a:path w="66" h="96" extrusionOk="0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3017" y="1127"/>
              <a:ext cx="2603" cy="444"/>
            </a:xfrm>
            <a:custGeom>
              <a:avLst/>
              <a:gdLst/>
              <a:ahLst/>
              <a:cxnLst/>
              <a:rect l="l" t="t" r="r" b="b"/>
              <a:pathLst>
                <a:path w="2594" h="444" extrusionOk="0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934" y="3773"/>
              <a:ext cx="84" cy="95"/>
            </a:xfrm>
            <a:custGeom>
              <a:avLst/>
              <a:gdLst/>
              <a:ahLst/>
              <a:cxnLst/>
              <a:rect l="l" t="t" r="r" b="b"/>
              <a:pathLst>
                <a:path w="84" h="95" extrusionOk="0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3779" y="3872"/>
              <a:ext cx="90" cy="108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400" y="3872"/>
              <a:ext cx="72" cy="90"/>
            </a:xfrm>
            <a:custGeom>
              <a:avLst/>
              <a:gdLst/>
              <a:ahLst/>
              <a:cxnLst/>
              <a:rect l="l" t="t" r="r" b="b"/>
              <a:pathLst>
                <a:path w="71" h="90" extrusionOk="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444" y="3838"/>
              <a:ext cx="1380" cy="389"/>
            </a:xfrm>
            <a:prstGeom prst="ellipse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4" y="3834"/>
              <a:ext cx="1502" cy="28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441" y="3860"/>
              <a:ext cx="1425" cy="22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3743" y="3788"/>
              <a:ext cx="90" cy="96"/>
            </a:xfrm>
            <a:custGeom>
              <a:avLst/>
              <a:gdLst/>
              <a:ahLst/>
              <a:cxnLst/>
              <a:rect l="l" t="t" r="r" b="b"/>
              <a:pathLst>
                <a:path w="90" h="96" extrusionOk="0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422" y="3603"/>
              <a:ext cx="72" cy="108"/>
            </a:xfrm>
            <a:custGeom>
              <a:avLst/>
              <a:gdLst/>
              <a:ahLst/>
              <a:cxnLst/>
              <a:rect l="l" t="t" r="r" b="b"/>
              <a:pathLst>
                <a:path w="72" h="108" extrusionOk="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36;p1"/>
            <p:cNvSpPr txBox="1"/>
            <p:nvPr/>
          </p:nvSpPr>
          <p:spPr>
            <a:xfrm>
              <a:off x="4238" y="1773"/>
              <a:ext cx="173" cy="2539"/>
            </a:xfrm>
            <a:prstGeom prst="rect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37;p1"/>
            <p:cNvSpPr txBox="1"/>
            <p:nvPr/>
          </p:nvSpPr>
          <p:spPr>
            <a:xfrm>
              <a:off x="4288" y="1545"/>
              <a:ext cx="76" cy="24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306" y="1529"/>
              <a:ext cx="252" cy="1576"/>
            </a:xfrm>
            <a:custGeom>
              <a:avLst/>
              <a:gdLst/>
              <a:ahLst/>
              <a:cxnLst/>
              <a:rect l="l" t="t" r="r" b="b"/>
              <a:pathLst>
                <a:path w="252" h="1576" extrusionOk="0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169" y="1421"/>
              <a:ext cx="317" cy="138"/>
            </a:xfrm>
            <a:custGeom>
              <a:avLst/>
              <a:gdLst/>
              <a:ahLst/>
              <a:cxnLst/>
              <a:rect l="l" t="t" r="r" b="b"/>
              <a:pathLst>
                <a:path w="316" h="138" extrusionOk="0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1" name="Google Shape;41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1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Google Shape;44;p1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" name="Google Shape;45;p1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2"/>
          <p:cNvGrpSpPr/>
          <p:nvPr/>
        </p:nvGrpSpPr>
        <p:grpSpPr>
          <a:xfrm>
            <a:off x="3800475" y="1789112"/>
            <a:ext cx="5355117" cy="5056187"/>
            <a:chOff x="2394" y="1127"/>
            <a:chExt cx="3373" cy="3185"/>
          </a:xfrm>
        </p:grpSpPr>
        <p:sp>
          <p:nvSpPr>
            <p:cNvPr id="111" name="Google Shape;111;p12"/>
            <p:cNvSpPr txBox="1"/>
            <p:nvPr/>
          </p:nvSpPr>
          <p:spPr>
            <a:xfrm>
              <a:off x="4230" y="1365"/>
              <a:ext cx="197" cy="10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4299" y="1185"/>
              <a:ext cx="47" cy="4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3" name="Google Shape;113;p12"/>
            <p:cNvSpPr txBox="1"/>
            <p:nvPr/>
          </p:nvSpPr>
          <p:spPr>
            <a:xfrm rot="960000">
              <a:off x="5205" y="1495"/>
              <a:ext cx="6" cy="207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4871" y="3508"/>
              <a:ext cx="66" cy="96"/>
            </a:xfrm>
            <a:custGeom>
              <a:avLst/>
              <a:gdLst/>
              <a:ahLst/>
              <a:cxnLst/>
              <a:rect l="l" t="t" r="r" b="b"/>
              <a:pathLst>
                <a:path w="66" h="96" extrusionOk="0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12"/>
            <p:cNvSpPr txBox="1"/>
            <p:nvPr/>
          </p:nvSpPr>
          <p:spPr>
            <a:xfrm rot="60000">
              <a:off x="5487" y="1535"/>
              <a:ext cx="6" cy="1998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12"/>
            <p:cNvSpPr txBox="1"/>
            <p:nvPr/>
          </p:nvSpPr>
          <p:spPr>
            <a:xfrm rot="-960000">
              <a:off x="5640" y="1521"/>
              <a:ext cx="6" cy="881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" name="Google Shape;117;p12"/>
            <p:cNvSpPr txBox="1"/>
            <p:nvPr/>
          </p:nvSpPr>
          <p:spPr>
            <a:xfrm rot="-1200000">
              <a:off x="3444" y="1816"/>
              <a:ext cx="6" cy="203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8" name="Google Shape;118;p12"/>
            <p:cNvSpPr txBox="1"/>
            <p:nvPr/>
          </p:nvSpPr>
          <p:spPr>
            <a:xfrm rot="1080000">
              <a:off x="2757" y="1821"/>
              <a:ext cx="6" cy="2119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9" name="Google Shape;119;p12"/>
            <p:cNvSpPr txBox="1"/>
            <p:nvPr/>
          </p:nvSpPr>
          <p:spPr>
            <a:xfrm rot="240000">
              <a:off x="3035" y="1870"/>
              <a:ext cx="6" cy="1906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4007" y="3021"/>
              <a:ext cx="623" cy="156"/>
            </a:xfrm>
            <a:custGeom>
              <a:avLst/>
              <a:gdLst/>
              <a:ahLst/>
              <a:cxnLst/>
              <a:rect l="l" t="t" r="r" b="b"/>
              <a:pathLst>
                <a:path w="623" h="156" extrusionOk="0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4762" y="3591"/>
              <a:ext cx="996" cy="126"/>
            </a:xfrm>
            <a:custGeom>
              <a:avLst/>
              <a:gdLst/>
              <a:ahLst/>
              <a:cxnLst/>
              <a:rect l="l" t="t" r="r" b="b"/>
              <a:pathLst>
                <a:path w="993" h="126" extrusionOk="0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4786" y="3645"/>
              <a:ext cx="972" cy="245"/>
            </a:xfrm>
            <a:custGeom>
              <a:avLst/>
              <a:gdLst/>
              <a:ahLst/>
              <a:cxnLst/>
              <a:rect l="l" t="t" r="r" b="b"/>
              <a:pathLst>
                <a:path w="969" h="245" extrusionOk="0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4804" y="3591"/>
              <a:ext cx="954" cy="90"/>
            </a:xfrm>
            <a:custGeom>
              <a:avLst/>
              <a:gdLst/>
              <a:ahLst/>
              <a:cxnLst/>
              <a:rect l="l" t="t" r="r" b="b"/>
              <a:pathLst>
                <a:path w="951" h="90" extrusionOk="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3059" y="1541"/>
              <a:ext cx="102" cy="155"/>
            </a:xfrm>
            <a:custGeom>
              <a:avLst/>
              <a:gdLst/>
              <a:ahLst/>
              <a:cxnLst/>
              <a:rect l="l" t="t" r="r" b="b"/>
              <a:pathLst>
                <a:path w="102" h="155" extrusionOk="0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3059" y="1690"/>
              <a:ext cx="90" cy="96"/>
            </a:xfrm>
            <a:custGeom>
              <a:avLst/>
              <a:gdLst/>
              <a:ahLst/>
              <a:cxnLst/>
              <a:rect l="l" t="t" r="r" b="b"/>
              <a:pathLst>
                <a:path w="90" h="96" extrusionOk="0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3059" y="1768"/>
              <a:ext cx="90" cy="108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5470" y="1205"/>
              <a:ext cx="102" cy="156"/>
            </a:xfrm>
            <a:custGeom>
              <a:avLst/>
              <a:gdLst/>
              <a:ahLst/>
              <a:cxnLst/>
              <a:rect l="l" t="t" r="r" b="b"/>
              <a:pathLst>
                <a:path w="102" h="156" extrusionOk="0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5476" y="1349"/>
              <a:ext cx="84" cy="96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5470" y="1433"/>
              <a:ext cx="90" cy="108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5428" y="3525"/>
              <a:ext cx="66" cy="96"/>
            </a:xfrm>
            <a:custGeom>
              <a:avLst/>
              <a:gdLst/>
              <a:ahLst/>
              <a:cxnLst/>
              <a:rect l="l" t="t" r="r" b="b"/>
              <a:pathLst>
                <a:path w="66" h="96" extrusionOk="0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3017" y="1127"/>
              <a:ext cx="2603" cy="444"/>
            </a:xfrm>
            <a:custGeom>
              <a:avLst/>
              <a:gdLst/>
              <a:ahLst/>
              <a:cxnLst/>
              <a:rect l="l" t="t" r="r" b="b"/>
              <a:pathLst>
                <a:path w="2594" h="444" extrusionOk="0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2934" y="3773"/>
              <a:ext cx="84" cy="95"/>
            </a:xfrm>
            <a:custGeom>
              <a:avLst/>
              <a:gdLst/>
              <a:ahLst/>
              <a:cxnLst/>
              <a:rect l="l" t="t" r="r" b="b"/>
              <a:pathLst>
                <a:path w="84" h="95" extrusionOk="0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3779" y="3872"/>
              <a:ext cx="90" cy="108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2400" y="3872"/>
              <a:ext cx="72" cy="90"/>
            </a:xfrm>
            <a:custGeom>
              <a:avLst/>
              <a:gdLst/>
              <a:ahLst/>
              <a:cxnLst/>
              <a:rect l="l" t="t" r="r" b="b"/>
              <a:pathLst>
                <a:path w="71" h="90" extrusionOk="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2444" y="3838"/>
              <a:ext cx="1380" cy="389"/>
            </a:xfrm>
            <a:prstGeom prst="ellipse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2394" y="3834"/>
              <a:ext cx="1502" cy="28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2441" y="3860"/>
              <a:ext cx="1425" cy="22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743" y="3788"/>
              <a:ext cx="90" cy="96"/>
            </a:xfrm>
            <a:custGeom>
              <a:avLst/>
              <a:gdLst/>
              <a:ahLst/>
              <a:cxnLst/>
              <a:rect l="l" t="t" r="r" b="b"/>
              <a:pathLst>
                <a:path w="90" h="96" extrusionOk="0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5422" y="3603"/>
              <a:ext cx="72" cy="108"/>
            </a:xfrm>
            <a:custGeom>
              <a:avLst/>
              <a:gdLst/>
              <a:ahLst/>
              <a:cxnLst/>
              <a:rect l="l" t="t" r="r" b="b"/>
              <a:pathLst>
                <a:path w="72" h="108" extrusionOk="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0" name="Google Shape;140;p12"/>
            <p:cNvSpPr txBox="1"/>
            <p:nvPr/>
          </p:nvSpPr>
          <p:spPr>
            <a:xfrm>
              <a:off x="4238" y="1773"/>
              <a:ext cx="173" cy="2539"/>
            </a:xfrm>
            <a:prstGeom prst="rect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1" name="Google Shape;141;p12"/>
            <p:cNvSpPr txBox="1"/>
            <p:nvPr/>
          </p:nvSpPr>
          <p:spPr>
            <a:xfrm>
              <a:off x="4288" y="1545"/>
              <a:ext cx="76" cy="24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4306" y="1529"/>
              <a:ext cx="252" cy="1576"/>
            </a:xfrm>
            <a:custGeom>
              <a:avLst/>
              <a:gdLst/>
              <a:ahLst/>
              <a:cxnLst/>
              <a:rect l="l" t="t" r="r" b="b"/>
              <a:pathLst>
                <a:path w="252" h="1576" extrusionOk="0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4169" y="1421"/>
              <a:ext cx="317" cy="138"/>
            </a:xfrm>
            <a:custGeom>
              <a:avLst/>
              <a:gdLst/>
              <a:ahLst/>
              <a:cxnLst/>
              <a:rect l="l" t="t" r="r" b="b"/>
              <a:pathLst>
                <a:path w="316" h="138" extrusionOk="0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4" descr="ConstitutionDayP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676275"/>
            <a:ext cx="7343775" cy="55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4"/>
          <p:cNvSpPr txBox="1">
            <a:spLocks noGrp="1"/>
          </p:cNvSpPr>
          <p:nvPr>
            <p:ph type="ctrTitle" idx="4294967295"/>
          </p:nvPr>
        </p:nvSpPr>
        <p:spPr>
          <a:xfrm>
            <a:off x="990600" y="19050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Six Principles of the Constitution</a:t>
            </a:r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subTitle" idx="4294967295"/>
          </p:nvPr>
        </p:nvSpPr>
        <p:spPr>
          <a:xfrm>
            <a:off x="614362" y="3825875"/>
            <a:ext cx="6970712" cy="189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082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Popular Sovereignty</a:t>
            </a:r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Basic principle of the American system of government which asserts that the people are the source of any and all governmental power, and government can exist only with </a:t>
            </a:r>
            <a:r>
              <a:rPr lang="en-US" sz="3200" b="1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consent of the governed</a:t>
            </a:r>
            <a:endParaRPr/>
          </a:p>
        </p:txBody>
      </p:sp>
      <p:pic>
        <p:nvPicPr>
          <p:cNvPr id="169" name="Google Shape;169;p15" descr="wethepeo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5029200"/>
            <a:ext cx="57150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6" descr="unaliena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4313237"/>
            <a:ext cx="2590800" cy="254476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Limited Government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Basic principle of the American government which states that government is restricted in what it may do, and each individual has rights that government cannot take away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Separation of Powers</a:t>
            </a:r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Basic principle of the American system of government, that the executive, legislative, and judicial powers are divided among three independent and coequal branches of government</a:t>
            </a:r>
            <a:endParaRPr/>
          </a:p>
        </p:txBody>
      </p:sp>
      <p:pic>
        <p:nvPicPr>
          <p:cNvPr id="183" name="Google Shape;183;p17" descr="3branch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4667250"/>
            <a:ext cx="525780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Checks and Balances</a:t>
            </a:r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System of overlapping the powers of the legislative, executive, and judicial branches to permit each branch to check the actions of the others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Checks and Balances</a:t>
            </a:r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0820" algn="l" rtl="0">
              <a:spcBef>
                <a:spcPts val="0"/>
              </a:spcBef>
              <a:spcAft>
                <a:spcPts val="0"/>
              </a:spcAft>
              <a:buSzPts val="2080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6" name="Google Shape;196;p19" descr="Checks_and_Balan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828800"/>
            <a:ext cx="5105400" cy="474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Judicial Review</a:t>
            </a:r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powers of a court to determine the constitutionality of a governmental action</a:t>
            </a:r>
            <a:endParaRPr/>
          </a:p>
        </p:txBody>
      </p:sp>
      <p:pic>
        <p:nvPicPr>
          <p:cNvPr id="203" name="Google Shape;203;p20" descr="j_check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3352800"/>
            <a:ext cx="28956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Federalism</a:t>
            </a:r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 system of government in which a written constitution divides power between a central, or national, government and several regional, or state, governments</a:t>
            </a:r>
            <a:endParaRPr/>
          </a:p>
        </p:txBody>
      </p:sp>
      <p:pic>
        <p:nvPicPr>
          <p:cNvPr id="210" name="Google Shape;210;p21" descr="37_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4538662"/>
            <a:ext cx="2112962" cy="231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On-screen Show (4:3)</PresentationFormat>
  <Paragraphs>14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Tahoma</vt:lpstr>
      <vt:lpstr>Arial</vt:lpstr>
      <vt:lpstr>Noto Sans Symbols</vt:lpstr>
      <vt:lpstr>Balance</vt:lpstr>
      <vt:lpstr>1_Balance</vt:lpstr>
      <vt:lpstr>Six Principles of the Constitution</vt:lpstr>
      <vt:lpstr>Popular Sovereignty</vt:lpstr>
      <vt:lpstr>Limited Government</vt:lpstr>
      <vt:lpstr>Separation of Powers</vt:lpstr>
      <vt:lpstr>Checks and Balances</vt:lpstr>
      <vt:lpstr>Checks and Balances</vt:lpstr>
      <vt:lpstr>Judicial Review</vt:lpstr>
      <vt:lpstr>Federalism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 Principles of the Constitution</dc:title>
  <dc:creator>Coyne, Roselyn F.</dc:creator>
  <cp:lastModifiedBy>Coyne, Roselyn F.</cp:lastModifiedBy>
  <cp:revision>2</cp:revision>
  <dcterms:modified xsi:type="dcterms:W3CDTF">2020-09-10T17:09:11Z</dcterms:modified>
</cp:coreProperties>
</file>