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embeddedFontLst>
    <p:embeddedFont>
      <p:font typeface="Book Antiqua" panose="02040602050305030304" pitchFamily="18" charset="0"/>
      <p:regular r:id="rId22"/>
      <p:bold r:id="rId23"/>
      <p:italic r:id="rId24"/>
      <p:boldItalic r:id="rId25"/>
    </p:embeddedFont>
    <p:embeddedFont>
      <p:font typeface="Lucida Sans" panose="020B0602030504020204" pitchFamily="34" charset="77"/>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p:cViewPr varScale="1">
        <p:scale>
          <a:sx n="107" d="100"/>
          <a:sy n="107" d="100"/>
        </p:scale>
        <p:origin x="176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5.fntdata"/><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422030" y="1371600"/>
            <a:ext cx="8229600" cy="1828800"/>
          </a:xfrm>
          <a:prstGeom prst="rect">
            <a:avLst/>
          </a:prstGeom>
          <a:noFill/>
          <a:ln>
            <a:noFill/>
          </a:ln>
        </p:spPr>
        <p:txBody>
          <a:bodyPr spcFirstLastPara="1" wrap="square" lIns="45700" tIns="0" rIns="45700" bIns="0" anchor="b" anchorCtr="0">
            <a:noAutofit/>
          </a:bodyPr>
          <a:lstStyle>
            <a:lvl1pPr marR="0" lvl="0" algn="ctr" rtl="0">
              <a:spcBef>
                <a:spcPts val="0"/>
              </a:spcBef>
              <a:spcAft>
                <a:spcPts val="0"/>
              </a:spcAft>
              <a:buSzPts val="1400"/>
              <a:buNone/>
              <a:defRPr sz="4800" b="1" i="0" u="none" strike="noStrike" cap="none">
                <a:solidFill>
                  <a:srgbClr val="EAD594"/>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13" name="Google Shape;13;p2"/>
          <p:cNvSpPr txBox="1">
            <a:spLocks noGrp="1"/>
          </p:cNvSpPr>
          <p:nvPr>
            <p:ph type="subTitle" idx="1"/>
          </p:nvPr>
        </p:nvSpPr>
        <p:spPr>
          <a:xfrm>
            <a:off x="1371600" y="3331698"/>
            <a:ext cx="6400800" cy="1752600"/>
          </a:xfrm>
          <a:prstGeom prst="rect">
            <a:avLst/>
          </a:prstGeom>
          <a:noFill/>
          <a:ln>
            <a:noFill/>
          </a:ln>
        </p:spPr>
        <p:txBody>
          <a:bodyPr spcFirstLastPara="1" wrap="square" lIns="91425" tIns="45700" rIns="91425" bIns="45700" anchor="t" anchorCtr="0">
            <a:noAutofit/>
          </a:bodyPr>
          <a:lstStyle>
            <a:lvl1pPr marR="0" lvl="0" algn="ctr" rtl="0">
              <a:spcBef>
                <a:spcPts val="560"/>
              </a:spcBef>
              <a:spcAft>
                <a:spcPts val="0"/>
              </a:spcAft>
              <a:buClr>
                <a:srgbClr val="F9F9F9"/>
              </a:buClr>
              <a:buSzPts val="1820"/>
              <a:buFont typeface="Noto Sans Symbols"/>
              <a:buNone/>
              <a:defRPr sz="2800" b="0" i="0" u="none" strike="noStrike" cap="none">
                <a:solidFill>
                  <a:schemeClr val="lt1"/>
                </a:solidFill>
                <a:latin typeface="Book Antiqua"/>
                <a:ea typeface="Book Antiqua"/>
                <a:cs typeface="Book Antiqua"/>
                <a:sym typeface="Book Antiqua"/>
              </a:defRPr>
            </a:lvl1pPr>
            <a:lvl2pPr marR="0" lvl="1" algn="ctr" rtl="0">
              <a:spcBef>
                <a:spcPts val="480"/>
              </a:spcBef>
              <a:spcAft>
                <a:spcPts val="0"/>
              </a:spcAft>
              <a:buClr>
                <a:schemeClr val="lt1"/>
              </a:buClr>
              <a:buSzPts val="1920"/>
              <a:buFont typeface="Noto Sans Symbols"/>
              <a:buNone/>
              <a:defRPr sz="2400" b="0" i="0" u="none" strike="noStrike" cap="none">
                <a:solidFill>
                  <a:schemeClr val="lt1"/>
                </a:solidFill>
                <a:latin typeface="Book Antiqua"/>
                <a:ea typeface="Book Antiqua"/>
                <a:cs typeface="Book Antiqua"/>
                <a:sym typeface="Book Antiqua"/>
              </a:defRPr>
            </a:lvl2pPr>
            <a:lvl3pPr marR="0" lvl="2" algn="ctr" rtl="0">
              <a:spcBef>
                <a:spcPts val="440"/>
              </a:spcBef>
              <a:spcAft>
                <a:spcPts val="0"/>
              </a:spcAft>
              <a:buClr>
                <a:schemeClr val="lt1"/>
              </a:buClr>
              <a:buSzPts val="2090"/>
              <a:buFont typeface="Noto Sans Symbols"/>
              <a:buNone/>
              <a:defRPr sz="2200" b="0" i="0" u="none" strike="noStrike" cap="none">
                <a:solidFill>
                  <a:schemeClr val="lt1"/>
                </a:solidFill>
                <a:latin typeface="Book Antiqua"/>
                <a:ea typeface="Book Antiqua"/>
                <a:cs typeface="Book Antiqua"/>
                <a:sym typeface="Book Antiqua"/>
              </a:defRPr>
            </a:lvl3pPr>
            <a:lvl4pPr marR="0" lvl="3" algn="ctr" rtl="0">
              <a:spcBef>
                <a:spcPts val="400"/>
              </a:spcBef>
              <a:spcAft>
                <a:spcPts val="0"/>
              </a:spcAft>
              <a:buClr>
                <a:schemeClr val="lt1"/>
              </a:buClr>
              <a:buSzPts val="2000"/>
              <a:buFont typeface="Noto Sans Symbols"/>
              <a:buNone/>
              <a:defRPr sz="2000" b="0" i="0" u="none" strike="noStrike" cap="none">
                <a:solidFill>
                  <a:schemeClr val="lt1"/>
                </a:solidFill>
                <a:latin typeface="Book Antiqua"/>
                <a:ea typeface="Book Antiqua"/>
                <a:cs typeface="Book Antiqua"/>
                <a:sym typeface="Book Antiqua"/>
              </a:defRPr>
            </a:lvl4pPr>
            <a:lvl5pPr marR="0" lvl="4" algn="ctr" rtl="0">
              <a:spcBef>
                <a:spcPts val="400"/>
              </a:spcBef>
              <a:spcAft>
                <a:spcPts val="0"/>
              </a:spcAft>
              <a:buClr>
                <a:schemeClr val="lt1"/>
              </a:buClr>
              <a:buSzPts val="2000"/>
              <a:buFont typeface="Noto Sans Symbols"/>
              <a:buNone/>
              <a:defRPr sz="2000" b="0" i="0" u="none" strike="noStrike" cap="none">
                <a:solidFill>
                  <a:schemeClr val="lt1"/>
                </a:solidFill>
                <a:latin typeface="Book Antiqua"/>
                <a:ea typeface="Book Antiqua"/>
                <a:cs typeface="Book Antiqua"/>
                <a:sym typeface="Book Antiqua"/>
              </a:defRPr>
            </a:lvl5pPr>
            <a:lvl6pPr marR="0" lvl="5" algn="ctr" rtl="0">
              <a:spcBef>
                <a:spcPts val="360"/>
              </a:spcBef>
              <a:spcAft>
                <a:spcPts val="0"/>
              </a:spcAft>
              <a:buClr>
                <a:schemeClr val="lt1"/>
              </a:buClr>
              <a:buSzPts val="1800"/>
              <a:buFont typeface="Noto Sans Symbols"/>
              <a:buNone/>
              <a:defRPr sz="1800" b="0" i="0" u="none" strike="noStrike" cap="none">
                <a:solidFill>
                  <a:schemeClr val="lt1"/>
                </a:solidFill>
                <a:latin typeface="Book Antiqua"/>
                <a:ea typeface="Book Antiqua"/>
                <a:cs typeface="Book Antiqua"/>
                <a:sym typeface="Book Antiqua"/>
              </a:defRPr>
            </a:lvl6pPr>
            <a:lvl7pPr marR="0" lvl="6" algn="ctr" rtl="0">
              <a:spcBef>
                <a:spcPts val="320"/>
              </a:spcBef>
              <a:spcAft>
                <a:spcPts val="0"/>
              </a:spcAft>
              <a:buClr>
                <a:schemeClr val="lt1"/>
              </a:buClr>
              <a:buSzPts val="1600"/>
              <a:buFont typeface="Noto Sans Symbols"/>
              <a:buNone/>
              <a:defRPr sz="1600" b="0" i="0" u="none" strike="noStrike" cap="none">
                <a:solidFill>
                  <a:schemeClr val="lt1"/>
                </a:solidFill>
                <a:latin typeface="Book Antiqua"/>
                <a:ea typeface="Book Antiqua"/>
                <a:cs typeface="Book Antiqua"/>
                <a:sym typeface="Book Antiqua"/>
              </a:defRPr>
            </a:lvl7pPr>
            <a:lvl8pPr marR="0" lvl="7" algn="ctr" rtl="0">
              <a:spcBef>
                <a:spcPts val="280"/>
              </a:spcBef>
              <a:spcAft>
                <a:spcPts val="0"/>
              </a:spcAft>
              <a:buClr>
                <a:schemeClr val="lt1"/>
              </a:buClr>
              <a:buSzPts val="1400"/>
              <a:buFont typeface="Noto Sans Symbols"/>
              <a:buNone/>
              <a:defRPr sz="1400" b="0" i="0" u="none" strike="noStrike" cap="none">
                <a:solidFill>
                  <a:schemeClr val="lt1"/>
                </a:solidFill>
                <a:latin typeface="Book Antiqua"/>
                <a:ea typeface="Book Antiqua"/>
                <a:cs typeface="Book Antiqua"/>
                <a:sym typeface="Book Antiqua"/>
              </a:defRPr>
            </a:lvl8pPr>
            <a:lvl9pPr marR="0" lvl="8" algn="ctr" rtl="0">
              <a:spcBef>
                <a:spcPts val="280"/>
              </a:spcBef>
              <a:spcAft>
                <a:spcPts val="0"/>
              </a:spcAft>
              <a:buClr>
                <a:schemeClr val="lt1"/>
              </a:buClr>
              <a:buSzPts val="1400"/>
              <a:buFont typeface="Noto Sans Symbols"/>
              <a:buNone/>
              <a:defRPr sz="1400" b="0" i="0" u="none" strike="noStrike" cap="none">
                <a:solidFill>
                  <a:schemeClr val="lt1"/>
                </a:solidFill>
                <a:latin typeface="Book Antiqua"/>
                <a:ea typeface="Book Antiqua"/>
                <a:cs typeface="Book Antiqua"/>
                <a:sym typeface="Book Antiqua"/>
              </a:defRPr>
            </a:lvl9pPr>
          </a:lstStyle>
          <a:p>
            <a:endParaRPr/>
          </a:p>
        </p:txBody>
      </p:sp>
      <p:sp>
        <p:nvSpPr>
          <p:cNvPr id="14" name="Google Shape;14;p2"/>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100" b="1" i="0" u="none" strike="noStrike" cap="none">
                <a:solidFill>
                  <a:srgbClr val="EAD594"/>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69" name="Google Shape;69;p11"/>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335915" algn="l" rtl="0">
              <a:spcBef>
                <a:spcPts val="520"/>
              </a:spcBef>
              <a:spcAft>
                <a:spcPts val="0"/>
              </a:spcAft>
              <a:buClr>
                <a:srgbClr val="F9F9F9"/>
              </a:buClr>
              <a:buSzPts val="1690"/>
              <a:buFont typeface="Noto Sans Symbols"/>
              <a:buChar char="⬜"/>
              <a:defRPr sz="2600">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49250" algn="l" rtl="0">
              <a:spcBef>
                <a:spcPts val="400"/>
              </a:spcBef>
              <a:spcAft>
                <a:spcPts val="0"/>
              </a:spcAft>
              <a:buClr>
                <a:schemeClr val="lt1"/>
              </a:buClr>
              <a:buSzPts val="1900"/>
              <a:buFont typeface="Noto Sans Symbols"/>
              <a:buChar char="▫"/>
              <a:defRPr sz="2000" b="0" i="0" u="none" strike="noStrike" cap="none">
                <a:solidFill>
                  <a:schemeClr val="lt1"/>
                </a:solidFill>
                <a:latin typeface="Book Antiqua"/>
                <a:ea typeface="Book Antiqua"/>
                <a:cs typeface="Book Antiqua"/>
                <a:sym typeface="Book Antiqua"/>
              </a:defRPr>
            </a:lvl3pPr>
            <a:lvl4pPr marL="1828800" marR="0" lvl="3"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4pPr>
            <a:lvl5pPr marL="2286000" marR="0" lvl="4"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70" name="Google Shape;70;p11"/>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335915" algn="l" rtl="0">
              <a:spcBef>
                <a:spcPts val="520"/>
              </a:spcBef>
              <a:spcAft>
                <a:spcPts val="0"/>
              </a:spcAft>
              <a:buClr>
                <a:srgbClr val="F9F9F9"/>
              </a:buClr>
              <a:buSzPts val="1690"/>
              <a:buFont typeface="Noto Sans Symbols"/>
              <a:buChar char="⬜"/>
              <a:defRPr sz="2600">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49250" algn="l" rtl="0">
              <a:spcBef>
                <a:spcPts val="400"/>
              </a:spcBef>
              <a:spcAft>
                <a:spcPts val="0"/>
              </a:spcAft>
              <a:buClr>
                <a:schemeClr val="lt1"/>
              </a:buClr>
              <a:buSzPts val="1900"/>
              <a:buFont typeface="Noto Sans Symbols"/>
              <a:buChar char="▫"/>
              <a:defRPr sz="2000" b="0" i="0" u="none" strike="noStrike" cap="none">
                <a:solidFill>
                  <a:schemeClr val="lt1"/>
                </a:solidFill>
                <a:latin typeface="Book Antiqua"/>
                <a:ea typeface="Book Antiqua"/>
                <a:cs typeface="Book Antiqua"/>
                <a:sym typeface="Book Antiqua"/>
              </a:defRPr>
            </a:lvl3pPr>
            <a:lvl4pPr marL="1828800" marR="0" lvl="3"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4pPr>
            <a:lvl5pPr marL="2286000" marR="0" lvl="4"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71" name="Google Shape;71;p11"/>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2" name="Google Shape;72;p11"/>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3" name="Google Shape;73;p11"/>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0"/>
        <p:cNvGrpSpPr/>
        <p:nvPr/>
      </p:nvGrpSpPr>
      <p:grpSpPr>
        <a:xfrm>
          <a:off x="0" y="0"/>
          <a:ext cx="0" cy="0"/>
          <a:chOff x="0" y="0"/>
          <a:chExt cx="0" cy="0"/>
        </a:xfrm>
      </p:grpSpPr>
      <p:sp>
        <p:nvSpPr>
          <p:cNvPr id="81" name="Google Shape;81;p13"/>
          <p:cNvSpPr txBox="1">
            <a:spLocks noGrp="1"/>
          </p:cNvSpPr>
          <p:nvPr>
            <p:ph type="title"/>
          </p:nvPr>
        </p:nvSpPr>
        <p:spPr>
          <a:xfrm>
            <a:off x="1600200" y="609600"/>
            <a:ext cx="7086600" cy="1828800"/>
          </a:xfrm>
          <a:prstGeom prst="rect">
            <a:avLst/>
          </a:prstGeom>
          <a:noFill/>
          <a:ln>
            <a:noFill/>
          </a:ln>
        </p:spPr>
        <p:txBody>
          <a:bodyPr spcFirstLastPara="1" wrap="square" lIns="91425" tIns="45700" rIns="91425" bIns="0" anchor="b" anchorCtr="0">
            <a:noAutofit/>
          </a:bodyPr>
          <a:lstStyle>
            <a:lvl1pPr marR="0" lvl="0" algn="l" rtl="0">
              <a:spcBef>
                <a:spcPts val="0"/>
              </a:spcBef>
              <a:spcAft>
                <a:spcPts val="0"/>
              </a:spcAft>
              <a:buClr>
                <a:srgbClr val="DCC577"/>
              </a:buClr>
              <a:buSzPts val="4800"/>
              <a:buFont typeface="Lucida Sans"/>
              <a:buNone/>
              <a:defRPr sz="4800" b="1" i="0" u="none" strike="noStrike" cap="none">
                <a:solidFill>
                  <a:srgbClr val="DCC577"/>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82" name="Google Shape;82;p13"/>
          <p:cNvSpPr txBox="1">
            <a:spLocks noGrp="1"/>
          </p:cNvSpPr>
          <p:nvPr>
            <p:ph type="body" idx="1"/>
          </p:nvPr>
        </p:nvSpPr>
        <p:spPr>
          <a:xfrm>
            <a:off x="1600200" y="2507786"/>
            <a:ext cx="7086600" cy="150971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400"/>
              </a:spcBef>
              <a:spcAft>
                <a:spcPts val="0"/>
              </a:spcAft>
              <a:buClr>
                <a:srgbClr val="F9F9F9"/>
              </a:buClr>
              <a:buSzPts val="1300"/>
              <a:buFont typeface="Noto Sans Symbols"/>
              <a:buNone/>
              <a:defRPr sz="2000" b="0" i="0" u="none" strike="noStrike" cap="none">
                <a:solidFill>
                  <a:schemeClr val="lt1"/>
                </a:solidFill>
                <a:latin typeface="Book Antiqua"/>
                <a:ea typeface="Book Antiqua"/>
                <a:cs typeface="Book Antiqua"/>
                <a:sym typeface="Book Antiqua"/>
              </a:defRPr>
            </a:lvl1pPr>
            <a:lvl2pPr marL="914400" marR="0" lvl="1" indent="-228600" algn="l" rtl="0">
              <a:spcBef>
                <a:spcPts val="360"/>
              </a:spcBef>
              <a:spcAft>
                <a:spcPts val="0"/>
              </a:spcAft>
              <a:buClr>
                <a:schemeClr val="lt1"/>
              </a:buClr>
              <a:buSzPts val="1440"/>
              <a:buFont typeface="Noto Sans Symbols"/>
              <a:buNone/>
              <a:defRPr sz="1800" b="0" i="0" u="none" strike="noStrike" cap="none">
                <a:solidFill>
                  <a:schemeClr val="lt1"/>
                </a:solidFill>
                <a:latin typeface="Book Antiqua"/>
                <a:ea typeface="Book Antiqua"/>
                <a:cs typeface="Book Antiqua"/>
                <a:sym typeface="Book Antiqua"/>
              </a:defRPr>
            </a:lvl2pPr>
            <a:lvl3pPr marL="1371600" marR="0" lvl="2" indent="-228600" algn="l" rtl="0">
              <a:spcBef>
                <a:spcPts val="320"/>
              </a:spcBef>
              <a:spcAft>
                <a:spcPts val="0"/>
              </a:spcAft>
              <a:buClr>
                <a:schemeClr val="lt1"/>
              </a:buClr>
              <a:buSzPts val="1520"/>
              <a:buFont typeface="Noto Sans Symbols"/>
              <a:buNone/>
              <a:defRPr sz="1600" b="0" i="0" u="none" strike="noStrike" cap="none">
                <a:solidFill>
                  <a:schemeClr val="lt1"/>
                </a:solidFill>
                <a:latin typeface="Book Antiqua"/>
                <a:ea typeface="Book Antiqua"/>
                <a:cs typeface="Book Antiqua"/>
                <a:sym typeface="Book Antiqua"/>
              </a:defRPr>
            </a:lvl3pPr>
            <a:lvl4pPr marL="1828800" marR="0" lvl="3" indent="-228600" algn="l" rtl="0">
              <a:spcBef>
                <a:spcPts val="280"/>
              </a:spcBef>
              <a:spcAft>
                <a:spcPts val="0"/>
              </a:spcAft>
              <a:buClr>
                <a:schemeClr val="lt1"/>
              </a:buClr>
              <a:buSzPts val="1400"/>
              <a:buFont typeface="Noto Sans Symbols"/>
              <a:buNone/>
              <a:defRPr sz="1400" b="0" i="0" u="none" strike="noStrike" cap="none">
                <a:solidFill>
                  <a:schemeClr val="lt1"/>
                </a:solidFill>
                <a:latin typeface="Book Antiqua"/>
                <a:ea typeface="Book Antiqua"/>
                <a:cs typeface="Book Antiqua"/>
                <a:sym typeface="Book Antiqua"/>
              </a:defRPr>
            </a:lvl4pPr>
            <a:lvl5pPr marL="2286000" marR="0" lvl="4" indent="-228600" algn="l" rtl="0">
              <a:spcBef>
                <a:spcPts val="280"/>
              </a:spcBef>
              <a:spcAft>
                <a:spcPts val="0"/>
              </a:spcAft>
              <a:buClr>
                <a:schemeClr val="lt1"/>
              </a:buClr>
              <a:buSzPts val="1400"/>
              <a:buFont typeface="Noto Sans Symbols"/>
              <a:buNone/>
              <a:defRPr sz="14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83" name="Google Shape;83;p13"/>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4" name="Google Shape;84;p13"/>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5" name="Google Shape;85;p13"/>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100" b="1" i="0" u="none" strike="noStrike" cap="none">
                <a:solidFill>
                  <a:srgbClr val="EAD594"/>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19" name="Google Shape;19;p3"/>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lvl1pPr marL="457200" marR="0" lvl="0" indent="-344170" algn="l" rtl="0">
              <a:spcBef>
                <a:spcPts val="560"/>
              </a:spcBef>
              <a:spcAft>
                <a:spcPts val="0"/>
              </a:spcAft>
              <a:buClr>
                <a:srgbClr val="F9F9F9"/>
              </a:buClr>
              <a:buSzPts val="1820"/>
              <a:buFont typeface="Noto Sans Symbols"/>
              <a:buChar char="⬜"/>
              <a:defRPr sz="2800" b="0" i="0" u="none" strike="noStrike" cap="none">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61314"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L="2286000" marR="0" lvl="4"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20" name="Google Shape;20;p3"/>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1" name="Google Shape;21;p3"/>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100" b="1" i="0" u="none" strike="noStrike" cap="none">
                <a:solidFill>
                  <a:srgbClr val="EAD594"/>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25" name="Google Shape;25;p4"/>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6" name="Google Shape;26;p4"/>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7" name="Google Shape;27;p4"/>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100" b="1" i="0" u="none" strike="noStrike" cap="none">
                <a:solidFill>
                  <a:srgbClr val="EAD594"/>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30" name="Google Shape;30;p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marR="0" lvl="0" indent="-344170" algn="l" rtl="0">
              <a:spcBef>
                <a:spcPts val="560"/>
              </a:spcBef>
              <a:spcAft>
                <a:spcPts val="0"/>
              </a:spcAft>
              <a:buClr>
                <a:srgbClr val="F9F9F9"/>
              </a:buClr>
              <a:buSzPts val="1820"/>
              <a:buFont typeface="Noto Sans Symbols"/>
              <a:buChar char="⬜"/>
              <a:defRPr sz="2800">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61314"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L="2286000" marR="0" lvl="4"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31" name="Google Shape;31;p5"/>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2" name="Google Shape;32;p5"/>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3" name="Google Shape;33;p5"/>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100" b="1" i="0" u="none" strike="noStrike" cap="none">
                <a:solidFill>
                  <a:srgbClr val="EAD594"/>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36" name="Google Shape;36;p6"/>
          <p:cNvSpPr txBox="1">
            <a:spLocks noGrp="1"/>
          </p:cNvSpPr>
          <p:nvPr>
            <p:ph type="body" idx="1"/>
          </p:nvPr>
        </p:nvSpPr>
        <p:spPr>
          <a:xfrm rot="5400000">
            <a:off x="2217737" y="-160338"/>
            <a:ext cx="4708525" cy="8229600"/>
          </a:xfrm>
          <a:prstGeom prst="rect">
            <a:avLst/>
          </a:prstGeom>
          <a:noFill/>
          <a:ln>
            <a:noFill/>
          </a:ln>
        </p:spPr>
        <p:txBody>
          <a:bodyPr spcFirstLastPara="1" wrap="square" lIns="91425" tIns="45700" rIns="91425" bIns="45700" anchor="t" anchorCtr="0">
            <a:noAutofit/>
          </a:bodyPr>
          <a:lstStyle>
            <a:lvl1pPr marL="457200" marR="0" lvl="0" indent="-344170" algn="l" rtl="0">
              <a:spcBef>
                <a:spcPts val="560"/>
              </a:spcBef>
              <a:spcAft>
                <a:spcPts val="0"/>
              </a:spcAft>
              <a:buClr>
                <a:srgbClr val="F9F9F9"/>
              </a:buClr>
              <a:buSzPts val="1820"/>
              <a:buFont typeface="Noto Sans Symbols"/>
              <a:buChar char="⬜"/>
              <a:defRPr sz="2800">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61314"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L="2286000" marR="0" lvl="4"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37" name="Google Shape;37;p6"/>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8" name="Google Shape;38;p6"/>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9" name="Google Shape;39;p6"/>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1828800" y="609600"/>
            <a:ext cx="5486400" cy="522288"/>
          </a:xfrm>
          <a:prstGeom prst="rect">
            <a:avLst/>
          </a:prstGeom>
          <a:noFill/>
          <a:ln>
            <a:noFill/>
          </a:ln>
        </p:spPr>
        <p:txBody>
          <a:bodyPr spcFirstLastPara="1" wrap="square" lIns="45700" tIns="45700" rIns="45700" bIns="0" anchor="b" anchorCtr="0">
            <a:noAutofit/>
          </a:bodyPr>
          <a:lstStyle>
            <a:lvl1pPr marR="0" lvl="0" algn="ctr" rtl="0">
              <a:spcBef>
                <a:spcPts val="0"/>
              </a:spcBef>
              <a:spcAft>
                <a:spcPts val="0"/>
              </a:spcAft>
              <a:buClr>
                <a:srgbClr val="EAD594"/>
              </a:buClr>
              <a:buSzPts val="2000"/>
              <a:buFont typeface="Lucida Sans"/>
              <a:buNone/>
              <a:defRPr sz="2000" b="1" i="0" u="none" strike="noStrike" cap="none">
                <a:solidFill>
                  <a:srgbClr val="EAD594"/>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42" name="Google Shape;42;p7"/>
          <p:cNvSpPr>
            <a:spLocks noGrp="1"/>
          </p:cNvSpPr>
          <p:nvPr>
            <p:ph type="pic" idx="2"/>
          </p:nvPr>
        </p:nvSpPr>
        <p:spPr>
          <a:xfrm>
            <a:off x="1828800" y="1831975"/>
            <a:ext cx="5486400" cy="3962400"/>
          </a:xfrm>
          <a:prstGeom prst="rect">
            <a:avLst/>
          </a:prstGeom>
          <a:solidFill>
            <a:schemeClr val="dk2"/>
          </a:solidFill>
          <a:ln w="44450" cap="sq" cmpd="sng">
            <a:solidFill>
              <a:srgbClr val="FFFFFF"/>
            </a:solidFill>
            <a:prstDash val="solid"/>
            <a:miter lim="800000"/>
            <a:headEnd type="none" w="sm" len="sm"/>
            <a:tailEnd type="none" w="sm" len="sm"/>
          </a:ln>
          <a:effectLst>
            <a:outerShdw blurRad="190500" dist="228600" dir="2700000" sy="90000">
              <a:srgbClr val="000000">
                <a:alpha val="24705"/>
              </a:srgbClr>
            </a:outerShdw>
          </a:effectLst>
        </p:spPr>
        <p:txBody>
          <a:bodyPr spcFirstLastPara="1" wrap="square" lIns="91425" tIns="45700" rIns="91425" bIns="45700" anchor="t" anchorCtr="0">
            <a:noAutofit/>
          </a:bodyPr>
          <a:lstStyle>
            <a:lvl1pPr marR="0" lvl="0" algn="l" rtl="0">
              <a:spcBef>
                <a:spcPts val="640"/>
              </a:spcBef>
              <a:spcAft>
                <a:spcPts val="0"/>
              </a:spcAft>
              <a:buClr>
                <a:srgbClr val="F9F9F9"/>
              </a:buClr>
              <a:buSzPts val="2080"/>
              <a:buFont typeface="Noto Sans Symbols"/>
              <a:buNone/>
              <a:defRPr sz="3200">
                <a:solidFill>
                  <a:schemeClr val="lt1"/>
                </a:solidFill>
                <a:latin typeface="Book Antiqua"/>
                <a:ea typeface="Book Antiqua"/>
                <a:cs typeface="Book Antiqua"/>
                <a:sym typeface="Book Antiqua"/>
              </a:defRPr>
            </a:lvl1pPr>
            <a:lvl2pPr marR="0" lvl="1"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R="0" lvl="2"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R="0" lvl="3"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R="0" lvl="4"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R="0" lvl="5"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R="0" lvl="6"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R="0" lvl="7"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R="0" lvl="8"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43" name="Google Shape;43;p7"/>
          <p:cNvSpPr txBox="1">
            <a:spLocks noGrp="1"/>
          </p:cNvSpPr>
          <p:nvPr>
            <p:ph type="body" idx="1"/>
          </p:nvPr>
        </p:nvSpPr>
        <p:spPr>
          <a:xfrm>
            <a:off x="1828800" y="1166787"/>
            <a:ext cx="5486400" cy="530352"/>
          </a:xfrm>
          <a:prstGeom prst="rect">
            <a:avLst/>
          </a:prstGeom>
          <a:noFill/>
          <a:ln>
            <a:noFill/>
          </a:ln>
        </p:spPr>
        <p:txBody>
          <a:bodyPr spcFirstLastPara="1" wrap="square" lIns="45700" tIns="45700" rIns="45700" bIns="45700" anchor="t" anchorCtr="0">
            <a:noAutofit/>
          </a:bodyPr>
          <a:lstStyle>
            <a:lvl1pPr marL="457200" marR="0" lvl="0" indent="-228600" algn="ctr" rtl="0">
              <a:spcBef>
                <a:spcPts val="280"/>
              </a:spcBef>
              <a:spcAft>
                <a:spcPts val="0"/>
              </a:spcAft>
              <a:buClr>
                <a:srgbClr val="F9F9F9"/>
              </a:buClr>
              <a:buSzPts val="910"/>
              <a:buFont typeface="Noto Sans Symbols"/>
              <a:buNone/>
              <a:defRPr sz="1400">
                <a:solidFill>
                  <a:schemeClr val="lt1"/>
                </a:solidFill>
                <a:latin typeface="Book Antiqua"/>
                <a:ea typeface="Book Antiqua"/>
                <a:cs typeface="Book Antiqua"/>
                <a:sym typeface="Book Antiqua"/>
              </a:defRPr>
            </a:lvl1pPr>
            <a:lvl2pPr marL="914400" marR="0" lvl="1" indent="-289560" algn="l" rtl="0">
              <a:spcBef>
                <a:spcPts val="240"/>
              </a:spcBef>
              <a:spcAft>
                <a:spcPts val="0"/>
              </a:spcAft>
              <a:buClr>
                <a:schemeClr val="lt1"/>
              </a:buClr>
              <a:buSzPts val="960"/>
              <a:buFont typeface="Noto Sans Symbols"/>
              <a:buChar char="◼"/>
              <a:defRPr sz="1200" b="0" i="0" u="none" strike="noStrike" cap="none">
                <a:solidFill>
                  <a:schemeClr val="lt1"/>
                </a:solidFill>
                <a:latin typeface="Book Antiqua"/>
                <a:ea typeface="Book Antiqua"/>
                <a:cs typeface="Book Antiqua"/>
                <a:sym typeface="Book Antiqua"/>
              </a:defRPr>
            </a:lvl2pPr>
            <a:lvl3pPr marL="1371600" marR="0" lvl="2" indent="-288925" algn="l" rtl="0">
              <a:spcBef>
                <a:spcPts val="200"/>
              </a:spcBef>
              <a:spcAft>
                <a:spcPts val="0"/>
              </a:spcAft>
              <a:buClr>
                <a:schemeClr val="lt1"/>
              </a:buClr>
              <a:buSzPts val="950"/>
              <a:buFont typeface="Noto Sans Symbols"/>
              <a:buChar char="▫"/>
              <a:defRPr sz="1000" b="0" i="0" u="none" strike="noStrike" cap="none">
                <a:solidFill>
                  <a:schemeClr val="lt1"/>
                </a:solidFill>
                <a:latin typeface="Book Antiqua"/>
                <a:ea typeface="Book Antiqua"/>
                <a:cs typeface="Book Antiqua"/>
                <a:sym typeface="Book Antiqua"/>
              </a:defRPr>
            </a:lvl3pPr>
            <a:lvl4pPr marL="1828800" marR="0" lvl="3" indent="-285750" algn="l" rtl="0">
              <a:spcBef>
                <a:spcPts val="180"/>
              </a:spcBef>
              <a:spcAft>
                <a:spcPts val="0"/>
              </a:spcAft>
              <a:buClr>
                <a:schemeClr val="lt1"/>
              </a:buClr>
              <a:buSzPts val="900"/>
              <a:buFont typeface="Noto Sans Symbols"/>
              <a:buChar char="•"/>
              <a:defRPr sz="900" b="0" i="0" u="none" strike="noStrike" cap="none">
                <a:solidFill>
                  <a:schemeClr val="lt1"/>
                </a:solidFill>
                <a:latin typeface="Book Antiqua"/>
                <a:ea typeface="Book Antiqua"/>
                <a:cs typeface="Book Antiqua"/>
                <a:sym typeface="Book Antiqua"/>
              </a:defRPr>
            </a:lvl4pPr>
            <a:lvl5pPr marL="2286000" marR="0" lvl="4" indent="-285750" algn="l" rtl="0">
              <a:spcBef>
                <a:spcPts val="180"/>
              </a:spcBef>
              <a:spcAft>
                <a:spcPts val="0"/>
              </a:spcAft>
              <a:buClr>
                <a:schemeClr val="lt1"/>
              </a:buClr>
              <a:buSzPts val="900"/>
              <a:buFont typeface="Noto Sans Symbols"/>
              <a:buChar char="◾"/>
              <a:defRPr sz="9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44" name="Google Shape;44;p7"/>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5" name="Google Shape;45;p7"/>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6" name="Google Shape;46;p7"/>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rgbClr val="F4DB8A"/>
              </a:buClr>
              <a:buSzPts val="2200"/>
              <a:buFont typeface="Lucida Sans"/>
              <a:buNone/>
              <a:defRPr sz="2200" b="0" i="0" u="none" strike="noStrike" cap="none">
                <a:solidFill>
                  <a:srgbClr val="F4DB8A"/>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49" name="Google Shape;49;p8"/>
          <p:cNvSpPr txBox="1">
            <a:spLocks noGrp="1"/>
          </p:cNvSpPr>
          <p:nvPr>
            <p:ph type="body" idx="1"/>
          </p:nvPr>
        </p:nvSpPr>
        <p:spPr>
          <a:xfrm>
            <a:off x="457200" y="1524000"/>
            <a:ext cx="3008313" cy="46021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rgbClr val="F9F9F9"/>
              </a:buClr>
              <a:buSzPts val="910"/>
              <a:buFont typeface="Noto Sans Symbols"/>
              <a:buNone/>
              <a:defRPr sz="1400">
                <a:solidFill>
                  <a:schemeClr val="lt1"/>
                </a:solidFill>
                <a:latin typeface="Book Antiqua"/>
                <a:ea typeface="Book Antiqua"/>
                <a:cs typeface="Book Antiqua"/>
                <a:sym typeface="Book Antiqua"/>
              </a:defRPr>
            </a:lvl1pPr>
            <a:lvl2pPr marL="914400" marR="0" lvl="1" indent="-228600" algn="l" rtl="0">
              <a:spcBef>
                <a:spcPts val="240"/>
              </a:spcBef>
              <a:spcAft>
                <a:spcPts val="0"/>
              </a:spcAft>
              <a:buClr>
                <a:schemeClr val="lt1"/>
              </a:buClr>
              <a:buSzPts val="960"/>
              <a:buFont typeface="Noto Sans Symbols"/>
              <a:buNone/>
              <a:defRPr sz="1200" b="0" i="0" u="none" strike="noStrike" cap="none">
                <a:solidFill>
                  <a:schemeClr val="lt1"/>
                </a:solidFill>
                <a:latin typeface="Book Antiqua"/>
                <a:ea typeface="Book Antiqua"/>
                <a:cs typeface="Book Antiqua"/>
                <a:sym typeface="Book Antiqua"/>
              </a:defRPr>
            </a:lvl2pPr>
            <a:lvl3pPr marL="1371600" marR="0" lvl="2" indent="-228600" algn="l" rtl="0">
              <a:spcBef>
                <a:spcPts val="200"/>
              </a:spcBef>
              <a:spcAft>
                <a:spcPts val="0"/>
              </a:spcAft>
              <a:buClr>
                <a:schemeClr val="lt1"/>
              </a:buClr>
              <a:buSzPts val="950"/>
              <a:buFont typeface="Noto Sans Symbols"/>
              <a:buNone/>
              <a:defRPr sz="1000" b="0" i="0" u="none" strike="noStrike" cap="none">
                <a:solidFill>
                  <a:schemeClr val="lt1"/>
                </a:solidFill>
                <a:latin typeface="Book Antiqua"/>
                <a:ea typeface="Book Antiqua"/>
                <a:cs typeface="Book Antiqua"/>
                <a:sym typeface="Book Antiqua"/>
              </a:defRPr>
            </a:lvl3pPr>
            <a:lvl4pPr marL="1828800" marR="0" lvl="3" indent="-228600" algn="l" rtl="0">
              <a:spcBef>
                <a:spcPts val="180"/>
              </a:spcBef>
              <a:spcAft>
                <a:spcPts val="0"/>
              </a:spcAft>
              <a:buClr>
                <a:schemeClr val="lt1"/>
              </a:buClr>
              <a:buSzPts val="900"/>
              <a:buFont typeface="Noto Sans Symbols"/>
              <a:buNone/>
              <a:defRPr sz="900" b="0" i="0" u="none" strike="noStrike" cap="none">
                <a:solidFill>
                  <a:schemeClr val="lt1"/>
                </a:solidFill>
                <a:latin typeface="Book Antiqua"/>
                <a:ea typeface="Book Antiqua"/>
                <a:cs typeface="Book Antiqua"/>
                <a:sym typeface="Book Antiqua"/>
              </a:defRPr>
            </a:lvl4pPr>
            <a:lvl5pPr marL="2286000" marR="0" lvl="4" indent="-228600" algn="l" rtl="0">
              <a:spcBef>
                <a:spcPts val="180"/>
              </a:spcBef>
              <a:spcAft>
                <a:spcPts val="0"/>
              </a:spcAft>
              <a:buClr>
                <a:schemeClr val="lt1"/>
              </a:buClr>
              <a:buSzPts val="900"/>
              <a:buFont typeface="Noto Sans Symbols"/>
              <a:buNone/>
              <a:defRPr sz="9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50" name="Google Shape;50;p8"/>
          <p:cNvSpPr txBox="1">
            <a:spLocks noGrp="1"/>
          </p:cNvSpPr>
          <p:nvPr>
            <p:ph type="body" idx="2"/>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marR="0" lvl="0" indent="-335915" algn="l" rtl="0">
              <a:spcBef>
                <a:spcPts val="520"/>
              </a:spcBef>
              <a:spcAft>
                <a:spcPts val="0"/>
              </a:spcAft>
              <a:buClr>
                <a:srgbClr val="F9F9F9"/>
              </a:buClr>
              <a:buSzPts val="1690"/>
              <a:buFont typeface="Noto Sans Symbols"/>
              <a:buChar char="⬜"/>
              <a:defRPr sz="2600">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61314"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L="2286000" marR="0" lvl="4"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51" name="Google Shape;51;p8"/>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2" name="Google Shape;52;p8"/>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3" name="Google Shape;53;p8"/>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6" name="Google Shape;56;p9"/>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7" name="Google Shape;57;p9"/>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457200" y="273050"/>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100" b="1" i="0" u="none" strike="noStrike" cap="none">
                <a:solidFill>
                  <a:srgbClr val="EAD594"/>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60" name="Google Shape;60;p10"/>
          <p:cNvSpPr txBox="1">
            <a:spLocks noGrp="1"/>
          </p:cNvSpPr>
          <p:nvPr>
            <p:ph type="body" idx="1"/>
          </p:nvPr>
        </p:nvSpPr>
        <p:spPr>
          <a:xfrm>
            <a:off x="457200" y="1535112"/>
            <a:ext cx="4040188" cy="750887"/>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F9F9F9"/>
              </a:buClr>
              <a:buSzPts val="1560"/>
              <a:buFont typeface="Noto Sans Symbols"/>
              <a:buNone/>
              <a:defRPr sz="2400" b="0" cap="none">
                <a:solidFill>
                  <a:schemeClr val="lt1"/>
                </a:solidFill>
                <a:latin typeface="Book Antiqua"/>
                <a:ea typeface="Book Antiqua"/>
                <a:cs typeface="Book Antiqua"/>
                <a:sym typeface="Book Antiqua"/>
              </a:defRPr>
            </a:lvl1pPr>
            <a:lvl2pPr marL="914400" marR="0" lvl="1" indent="-228600" algn="l" rtl="0">
              <a:spcBef>
                <a:spcPts val="400"/>
              </a:spcBef>
              <a:spcAft>
                <a:spcPts val="0"/>
              </a:spcAft>
              <a:buClr>
                <a:schemeClr val="lt1"/>
              </a:buClr>
              <a:buSzPts val="1600"/>
              <a:buFont typeface="Noto Sans Symbols"/>
              <a:buNone/>
              <a:defRPr sz="2000" b="1" i="0" u="none" strike="noStrike" cap="none">
                <a:solidFill>
                  <a:schemeClr val="lt1"/>
                </a:solidFill>
                <a:latin typeface="Book Antiqua"/>
                <a:ea typeface="Book Antiqua"/>
                <a:cs typeface="Book Antiqua"/>
                <a:sym typeface="Book Antiqua"/>
              </a:defRPr>
            </a:lvl2pPr>
            <a:lvl3pPr marL="1371600" marR="0" lvl="2" indent="-228600" algn="l" rtl="0">
              <a:spcBef>
                <a:spcPts val="360"/>
              </a:spcBef>
              <a:spcAft>
                <a:spcPts val="0"/>
              </a:spcAft>
              <a:buClr>
                <a:schemeClr val="lt1"/>
              </a:buClr>
              <a:buSzPts val="1710"/>
              <a:buFont typeface="Noto Sans Symbols"/>
              <a:buNone/>
              <a:defRPr sz="1800" b="1" i="0" u="none" strike="noStrike" cap="none">
                <a:solidFill>
                  <a:schemeClr val="lt1"/>
                </a:solidFill>
                <a:latin typeface="Book Antiqua"/>
                <a:ea typeface="Book Antiqua"/>
                <a:cs typeface="Book Antiqua"/>
                <a:sym typeface="Book Antiqua"/>
              </a:defRPr>
            </a:lvl3pPr>
            <a:lvl4pPr marL="1828800" marR="0" lvl="3" indent="-228600" algn="l" rtl="0">
              <a:spcBef>
                <a:spcPts val="320"/>
              </a:spcBef>
              <a:spcAft>
                <a:spcPts val="0"/>
              </a:spcAft>
              <a:buClr>
                <a:schemeClr val="lt1"/>
              </a:buClr>
              <a:buSzPts val="1600"/>
              <a:buFont typeface="Noto Sans Symbols"/>
              <a:buNone/>
              <a:defRPr sz="1600" b="1" i="0" u="none" strike="noStrike" cap="none">
                <a:solidFill>
                  <a:schemeClr val="lt1"/>
                </a:solidFill>
                <a:latin typeface="Book Antiqua"/>
                <a:ea typeface="Book Antiqua"/>
                <a:cs typeface="Book Antiqua"/>
                <a:sym typeface="Book Antiqua"/>
              </a:defRPr>
            </a:lvl4pPr>
            <a:lvl5pPr marL="2286000" marR="0" lvl="4" indent="-228600" algn="l" rtl="0">
              <a:spcBef>
                <a:spcPts val="320"/>
              </a:spcBef>
              <a:spcAft>
                <a:spcPts val="0"/>
              </a:spcAft>
              <a:buClr>
                <a:schemeClr val="lt1"/>
              </a:buClr>
              <a:buSzPts val="1600"/>
              <a:buFont typeface="Noto Sans Symbols"/>
              <a:buNone/>
              <a:defRPr sz="1600" b="1"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61" name="Google Shape;61;p10"/>
          <p:cNvSpPr txBox="1">
            <a:spLocks noGrp="1"/>
          </p:cNvSpPr>
          <p:nvPr>
            <p:ph type="body" idx="2"/>
          </p:nvPr>
        </p:nvSpPr>
        <p:spPr>
          <a:xfrm>
            <a:off x="4645025" y="1535112"/>
            <a:ext cx="4041775" cy="750887"/>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F9F9F9"/>
              </a:buClr>
              <a:buSzPts val="1560"/>
              <a:buFont typeface="Noto Sans Symbols"/>
              <a:buNone/>
              <a:defRPr sz="2400" b="0" cap="none">
                <a:solidFill>
                  <a:schemeClr val="lt1"/>
                </a:solidFill>
                <a:latin typeface="Book Antiqua"/>
                <a:ea typeface="Book Antiqua"/>
                <a:cs typeface="Book Antiqua"/>
                <a:sym typeface="Book Antiqua"/>
              </a:defRPr>
            </a:lvl1pPr>
            <a:lvl2pPr marL="914400" marR="0" lvl="1" indent="-228600" algn="l" rtl="0">
              <a:spcBef>
                <a:spcPts val="400"/>
              </a:spcBef>
              <a:spcAft>
                <a:spcPts val="0"/>
              </a:spcAft>
              <a:buClr>
                <a:schemeClr val="lt1"/>
              </a:buClr>
              <a:buSzPts val="1600"/>
              <a:buFont typeface="Noto Sans Symbols"/>
              <a:buNone/>
              <a:defRPr sz="2000" b="1" i="0" u="none" strike="noStrike" cap="none">
                <a:solidFill>
                  <a:schemeClr val="lt1"/>
                </a:solidFill>
                <a:latin typeface="Book Antiqua"/>
                <a:ea typeface="Book Antiqua"/>
                <a:cs typeface="Book Antiqua"/>
                <a:sym typeface="Book Antiqua"/>
              </a:defRPr>
            </a:lvl2pPr>
            <a:lvl3pPr marL="1371600" marR="0" lvl="2" indent="-228600" algn="l" rtl="0">
              <a:spcBef>
                <a:spcPts val="360"/>
              </a:spcBef>
              <a:spcAft>
                <a:spcPts val="0"/>
              </a:spcAft>
              <a:buClr>
                <a:schemeClr val="lt1"/>
              </a:buClr>
              <a:buSzPts val="1710"/>
              <a:buFont typeface="Noto Sans Symbols"/>
              <a:buNone/>
              <a:defRPr sz="1800" b="1" i="0" u="none" strike="noStrike" cap="none">
                <a:solidFill>
                  <a:schemeClr val="lt1"/>
                </a:solidFill>
                <a:latin typeface="Book Antiqua"/>
                <a:ea typeface="Book Antiqua"/>
                <a:cs typeface="Book Antiqua"/>
                <a:sym typeface="Book Antiqua"/>
              </a:defRPr>
            </a:lvl3pPr>
            <a:lvl4pPr marL="1828800" marR="0" lvl="3" indent="-228600" algn="l" rtl="0">
              <a:spcBef>
                <a:spcPts val="320"/>
              </a:spcBef>
              <a:spcAft>
                <a:spcPts val="0"/>
              </a:spcAft>
              <a:buClr>
                <a:schemeClr val="lt1"/>
              </a:buClr>
              <a:buSzPts val="1600"/>
              <a:buFont typeface="Noto Sans Symbols"/>
              <a:buNone/>
              <a:defRPr sz="1600" b="1" i="0" u="none" strike="noStrike" cap="none">
                <a:solidFill>
                  <a:schemeClr val="lt1"/>
                </a:solidFill>
                <a:latin typeface="Book Antiqua"/>
                <a:ea typeface="Book Antiqua"/>
                <a:cs typeface="Book Antiqua"/>
                <a:sym typeface="Book Antiqua"/>
              </a:defRPr>
            </a:lvl4pPr>
            <a:lvl5pPr marL="2286000" marR="0" lvl="4" indent="-228600" algn="l" rtl="0">
              <a:spcBef>
                <a:spcPts val="320"/>
              </a:spcBef>
              <a:spcAft>
                <a:spcPts val="0"/>
              </a:spcAft>
              <a:buClr>
                <a:schemeClr val="lt1"/>
              </a:buClr>
              <a:buSzPts val="1600"/>
              <a:buFont typeface="Noto Sans Symbols"/>
              <a:buNone/>
              <a:defRPr sz="1600" b="1"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62" name="Google Shape;62;p10"/>
          <p:cNvSpPr txBox="1">
            <a:spLocks noGrp="1"/>
          </p:cNvSpPr>
          <p:nvPr>
            <p:ph type="body" idx="3"/>
          </p:nvPr>
        </p:nvSpPr>
        <p:spPr>
          <a:xfrm>
            <a:off x="457200" y="2362200"/>
            <a:ext cx="4040188" cy="3763963"/>
          </a:xfrm>
          <a:prstGeom prst="rect">
            <a:avLst/>
          </a:prstGeom>
          <a:noFill/>
          <a:ln>
            <a:noFill/>
          </a:ln>
        </p:spPr>
        <p:txBody>
          <a:bodyPr spcFirstLastPara="1" wrap="square" lIns="91425" tIns="45700" rIns="91425" bIns="45700" anchor="t" anchorCtr="0">
            <a:noAutofit/>
          </a:bodyPr>
          <a:lstStyle>
            <a:lvl1pPr marL="457200" marR="0" lvl="0" indent="-327660" algn="l" rtl="0">
              <a:spcBef>
                <a:spcPts val="480"/>
              </a:spcBef>
              <a:spcAft>
                <a:spcPts val="0"/>
              </a:spcAft>
              <a:buClr>
                <a:srgbClr val="F9F9F9"/>
              </a:buClr>
              <a:buSzPts val="1560"/>
              <a:buFont typeface="Noto Sans Symbols"/>
              <a:buChar char="⬜"/>
              <a:defRPr sz="2400">
                <a:solidFill>
                  <a:schemeClr val="lt1"/>
                </a:solidFill>
                <a:latin typeface="Book Antiqua"/>
                <a:ea typeface="Book Antiqua"/>
                <a:cs typeface="Book Antiqua"/>
                <a:sym typeface="Book Antiqua"/>
              </a:defRPr>
            </a:lvl1pPr>
            <a:lvl2pPr marL="914400" marR="0" lvl="1"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Book Antiqua"/>
                <a:ea typeface="Book Antiqua"/>
                <a:cs typeface="Book Antiqua"/>
                <a:sym typeface="Book Antiqua"/>
              </a:defRPr>
            </a:lvl2pPr>
            <a:lvl3pPr marL="1371600" marR="0" lvl="2" indent="-337185" algn="l" rtl="0">
              <a:spcBef>
                <a:spcPts val="360"/>
              </a:spcBef>
              <a:spcAft>
                <a:spcPts val="0"/>
              </a:spcAft>
              <a:buClr>
                <a:schemeClr val="lt1"/>
              </a:buClr>
              <a:buSzPts val="1710"/>
              <a:buFont typeface="Noto Sans Symbols"/>
              <a:buChar char="▫"/>
              <a:defRPr sz="1800" b="0" i="0" u="none" strike="noStrike" cap="none">
                <a:solidFill>
                  <a:schemeClr val="lt1"/>
                </a:solidFill>
                <a:latin typeface="Book Antiqua"/>
                <a:ea typeface="Book Antiqua"/>
                <a:cs typeface="Book Antiqua"/>
                <a:sym typeface="Book Antiqua"/>
              </a:defRPr>
            </a:lvl3pPr>
            <a:lvl4pPr marL="1828800" marR="0" lvl="3"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4pPr>
            <a:lvl5pPr marL="2286000" marR="0" lvl="4"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63" name="Google Shape;63;p10"/>
          <p:cNvSpPr txBox="1">
            <a:spLocks noGrp="1"/>
          </p:cNvSpPr>
          <p:nvPr>
            <p:ph type="body" idx="4"/>
          </p:nvPr>
        </p:nvSpPr>
        <p:spPr>
          <a:xfrm>
            <a:off x="4645025" y="2362200"/>
            <a:ext cx="4041775" cy="3763963"/>
          </a:xfrm>
          <a:prstGeom prst="rect">
            <a:avLst/>
          </a:prstGeom>
          <a:noFill/>
          <a:ln>
            <a:noFill/>
          </a:ln>
        </p:spPr>
        <p:txBody>
          <a:bodyPr spcFirstLastPara="1" wrap="square" lIns="91425" tIns="45700" rIns="91425" bIns="45700" anchor="t" anchorCtr="0">
            <a:noAutofit/>
          </a:bodyPr>
          <a:lstStyle>
            <a:lvl1pPr marL="457200" marR="0" lvl="0" indent="-327660" algn="l" rtl="0">
              <a:spcBef>
                <a:spcPts val="480"/>
              </a:spcBef>
              <a:spcAft>
                <a:spcPts val="0"/>
              </a:spcAft>
              <a:buClr>
                <a:srgbClr val="F9F9F9"/>
              </a:buClr>
              <a:buSzPts val="1560"/>
              <a:buFont typeface="Noto Sans Symbols"/>
              <a:buChar char="⬜"/>
              <a:defRPr sz="2400">
                <a:solidFill>
                  <a:schemeClr val="lt1"/>
                </a:solidFill>
                <a:latin typeface="Book Antiqua"/>
                <a:ea typeface="Book Antiqua"/>
                <a:cs typeface="Book Antiqua"/>
                <a:sym typeface="Book Antiqua"/>
              </a:defRPr>
            </a:lvl1pPr>
            <a:lvl2pPr marL="914400" marR="0" lvl="1" indent="-330200" algn="l" rtl="0">
              <a:spcBef>
                <a:spcPts val="400"/>
              </a:spcBef>
              <a:spcAft>
                <a:spcPts val="0"/>
              </a:spcAft>
              <a:buClr>
                <a:schemeClr val="lt1"/>
              </a:buClr>
              <a:buSzPts val="1600"/>
              <a:buFont typeface="Noto Sans Symbols"/>
              <a:buChar char="◼"/>
              <a:defRPr sz="2000" b="0" i="0" u="none" strike="noStrike" cap="none">
                <a:solidFill>
                  <a:schemeClr val="lt1"/>
                </a:solidFill>
                <a:latin typeface="Book Antiqua"/>
                <a:ea typeface="Book Antiqua"/>
                <a:cs typeface="Book Antiqua"/>
                <a:sym typeface="Book Antiqua"/>
              </a:defRPr>
            </a:lvl2pPr>
            <a:lvl3pPr marL="1371600" marR="0" lvl="2" indent="-337185" algn="l" rtl="0">
              <a:spcBef>
                <a:spcPts val="360"/>
              </a:spcBef>
              <a:spcAft>
                <a:spcPts val="0"/>
              </a:spcAft>
              <a:buClr>
                <a:schemeClr val="lt1"/>
              </a:buClr>
              <a:buSzPts val="1710"/>
              <a:buFont typeface="Noto Sans Symbols"/>
              <a:buChar char="▫"/>
              <a:defRPr sz="1800" b="0" i="0" u="none" strike="noStrike" cap="none">
                <a:solidFill>
                  <a:schemeClr val="lt1"/>
                </a:solidFill>
                <a:latin typeface="Book Antiqua"/>
                <a:ea typeface="Book Antiqua"/>
                <a:cs typeface="Book Antiqua"/>
                <a:sym typeface="Book Antiqua"/>
              </a:defRPr>
            </a:lvl3pPr>
            <a:lvl4pPr marL="1828800" marR="0" lvl="3"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4pPr>
            <a:lvl5pPr marL="2286000" marR="0" lvl="4"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64" name="Google Shape;64;p10"/>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65" name="Google Shape;65;p10"/>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66" name="Google Shape;66;p10"/>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100" b="1" i="0" u="none" strike="noStrike" cap="none">
                <a:solidFill>
                  <a:srgbClr val="EAD594"/>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7" name="Google Shape;7;p1"/>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lvl1pPr marL="457200" marR="0" lvl="0" indent="-344170" algn="l" rtl="0">
              <a:spcBef>
                <a:spcPts val="560"/>
              </a:spcBef>
              <a:spcAft>
                <a:spcPts val="0"/>
              </a:spcAft>
              <a:buClr>
                <a:srgbClr val="F9F9F9"/>
              </a:buClr>
              <a:buSzPts val="1820"/>
              <a:buFont typeface="Noto Sans Symbols"/>
              <a:buChar char="⬜"/>
              <a:defRPr sz="2800" b="0" i="0" u="none" strike="noStrike" cap="none">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61314"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L="2286000" marR="0" lvl="4"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8" name="Google Shape;8;p1"/>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100" b="1" i="0" u="none" strike="noStrike" cap="none">
                <a:solidFill>
                  <a:srgbClr val="EAD594"/>
                </a:solidFill>
                <a:latin typeface="Lucida Sans"/>
                <a:ea typeface="Lucida Sans"/>
                <a:cs typeface="Lucida Sans"/>
                <a:sym typeface="Lucida Sans"/>
              </a:defRPr>
            </a:lvl1pPr>
            <a:lvl2pPr marR="0" lvl="1"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2pPr>
            <a:lvl3pPr marR="0" lvl="2"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3pPr>
            <a:lvl4pPr marR="0" lvl="3"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4pPr>
            <a:lvl5pPr marR="0" lvl="4"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5pPr>
            <a:lvl6pPr marR="0" lvl="5"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6pPr>
            <a:lvl7pPr marR="0" lvl="6"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7pPr>
            <a:lvl8pPr marR="0" lvl="7"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8pPr>
            <a:lvl9pPr marR="0" lvl="8" algn="ctr" rtl="0">
              <a:spcBef>
                <a:spcPts val="0"/>
              </a:spcBef>
              <a:spcAft>
                <a:spcPts val="0"/>
              </a:spcAft>
              <a:buSzPts val="1400"/>
              <a:buNone/>
              <a:defRPr sz="4100" b="1" i="0" u="none" strike="noStrike" cap="none">
                <a:solidFill>
                  <a:schemeClr val="lt1"/>
                </a:solidFill>
                <a:latin typeface="Lucida Sans"/>
                <a:ea typeface="Lucida Sans"/>
                <a:cs typeface="Lucida Sans"/>
                <a:sym typeface="Lucida Sans"/>
              </a:defRPr>
            </a:lvl9pPr>
          </a:lstStyle>
          <a:p>
            <a:endParaRPr/>
          </a:p>
        </p:txBody>
      </p:sp>
      <p:sp>
        <p:nvSpPr>
          <p:cNvPr id="76" name="Google Shape;76;p12"/>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lvl1pPr marL="457200" marR="0" lvl="0" indent="-344170" algn="l" rtl="0">
              <a:spcBef>
                <a:spcPts val="560"/>
              </a:spcBef>
              <a:spcAft>
                <a:spcPts val="0"/>
              </a:spcAft>
              <a:buClr>
                <a:srgbClr val="F9F9F9"/>
              </a:buClr>
              <a:buSzPts val="1820"/>
              <a:buFont typeface="Noto Sans Symbols"/>
              <a:buChar char="⬜"/>
              <a:defRPr sz="2800" b="0" i="0" u="none" strike="noStrike" cap="none">
                <a:solidFill>
                  <a:schemeClr val="lt1"/>
                </a:solidFill>
                <a:latin typeface="Book Antiqua"/>
                <a:ea typeface="Book Antiqua"/>
                <a:cs typeface="Book Antiqua"/>
                <a:sym typeface="Book Antiqua"/>
              </a:defRPr>
            </a:lvl1pPr>
            <a:lvl2pPr marL="914400" marR="0" lvl="1" indent="-350519" algn="l" rtl="0">
              <a:spcBef>
                <a:spcPts val="480"/>
              </a:spcBef>
              <a:spcAft>
                <a:spcPts val="0"/>
              </a:spcAft>
              <a:buClr>
                <a:schemeClr val="lt1"/>
              </a:buClr>
              <a:buSzPts val="1920"/>
              <a:buFont typeface="Noto Sans Symbols"/>
              <a:buChar char="◼"/>
              <a:defRPr sz="2400" b="0" i="0" u="none" strike="noStrike" cap="none">
                <a:solidFill>
                  <a:schemeClr val="lt1"/>
                </a:solidFill>
                <a:latin typeface="Book Antiqua"/>
                <a:ea typeface="Book Antiqua"/>
                <a:cs typeface="Book Antiqua"/>
                <a:sym typeface="Book Antiqua"/>
              </a:defRPr>
            </a:lvl2pPr>
            <a:lvl3pPr marL="1371600" marR="0" lvl="2" indent="-361314" algn="l" rtl="0">
              <a:spcBef>
                <a:spcPts val="440"/>
              </a:spcBef>
              <a:spcAft>
                <a:spcPts val="0"/>
              </a:spcAft>
              <a:buClr>
                <a:schemeClr val="lt1"/>
              </a:buClr>
              <a:buSzPts val="2090"/>
              <a:buFont typeface="Noto Sans Symbols"/>
              <a:buChar char="▫"/>
              <a:defRPr sz="2200" b="0" i="0" u="none" strike="noStrike" cap="none">
                <a:solidFill>
                  <a:schemeClr val="lt1"/>
                </a:solidFill>
                <a:latin typeface="Book Antiqua"/>
                <a:ea typeface="Book Antiqua"/>
                <a:cs typeface="Book Antiqua"/>
                <a:sym typeface="Book Antiqua"/>
              </a:defRPr>
            </a:lvl3pPr>
            <a:lvl4pPr marL="1828800" marR="0" lvl="3"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4pPr>
            <a:lvl5pPr marL="2286000" marR="0" lvl="4" indent="-355600" algn="l" rtl="0">
              <a:spcBef>
                <a:spcPts val="400"/>
              </a:spcBef>
              <a:spcAft>
                <a:spcPts val="0"/>
              </a:spcAft>
              <a:buClr>
                <a:schemeClr val="lt1"/>
              </a:buClr>
              <a:buSzPts val="2000"/>
              <a:buFont typeface="Noto Sans Symbols"/>
              <a:buChar char="◾"/>
              <a:defRPr sz="2000" b="0" i="0" u="none" strike="noStrike" cap="none">
                <a:solidFill>
                  <a:schemeClr val="lt1"/>
                </a:solidFill>
                <a:latin typeface="Book Antiqua"/>
                <a:ea typeface="Book Antiqua"/>
                <a:cs typeface="Book Antiqua"/>
                <a:sym typeface="Book Antiqua"/>
              </a:defRPr>
            </a:lvl5pPr>
            <a:lvl6pPr marL="2743200" marR="0" lvl="5" indent="-342900" algn="l" rtl="0">
              <a:spcBef>
                <a:spcPts val="360"/>
              </a:spcBef>
              <a:spcAft>
                <a:spcPts val="0"/>
              </a:spcAft>
              <a:buClr>
                <a:schemeClr val="lt1"/>
              </a:buClr>
              <a:buSzPts val="1800"/>
              <a:buFont typeface="Noto Sans Symbols"/>
              <a:buChar char="•"/>
              <a:defRPr sz="1800" b="0" i="0" u="none" strike="noStrike" cap="none">
                <a:solidFill>
                  <a:schemeClr val="lt1"/>
                </a:solidFill>
                <a:latin typeface="Book Antiqua"/>
                <a:ea typeface="Book Antiqua"/>
                <a:cs typeface="Book Antiqua"/>
                <a:sym typeface="Book Antiqua"/>
              </a:defRPr>
            </a:lvl6pPr>
            <a:lvl7pPr marL="3200400" marR="0" lvl="6" indent="-330200" algn="l" rtl="0">
              <a:spcBef>
                <a:spcPts val="320"/>
              </a:spcBef>
              <a:spcAft>
                <a:spcPts val="0"/>
              </a:spcAft>
              <a:buClr>
                <a:schemeClr val="lt1"/>
              </a:buClr>
              <a:buSzPts val="1600"/>
              <a:buFont typeface="Noto Sans Symbols"/>
              <a:buChar char="⚫"/>
              <a:defRPr sz="1600" b="0" i="0" u="none" strike="noStrike" cap="none">
                <a:solidFill>
                  <a:schemeClr val="lt1"/>
                </a:solidFill>
                <a:latin typeface="Book Antiqua"/>
                <a:ea typeface="Book Antiqua"/>
                <a:cs typeface="Book Antiqua"/>
                <a:sym typeface="Book Antiqua"/>
              </a:defRPr>
            </a:lvl7pPr>
            <a:lvl8pPr marL="3657600" marR="0" lvl="7"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8pPr>
            <a:lvl9pPr marL="4114800" marR="0" lvl="8" indent="-317500" algn="l" rtl="0">
              <a:spcBef>
                <a:spcPts val="280"/>
              </a:spcBef>
              <a:spcAft>
                <a:spcPts val="0"/>
              </a:spcAft>
              <a:buClr>
                <a:schemeClr val="lt1"/>
              </a:buClr>
              <a:buSzPts val="1400"/>
              <a:buFont typeface="Noto Sans Symbols"/>
              <a:buChar char="⚫"/>
              <a:defRPr sz="1400" b="0" i="0" u="none" strike="noStrike" cap="none">
                <a:solidFill>
                  <a:schemeClr val="lt1"/>
                </a:solidFill>
                <a:latin typeface="Book Antiqua"/>
                <a:ea typeface="Book Antiqua"/>
                <a:cs typeface="Book Antiqua"/>
                <a:sym typeface="Book Antiqua"/>
              </a:defRPr>
            </a:lvl9pPr>
          </a:lstStyle>
          <a:p>
            <a:endParaRPr/>
          </a:p>
        </p:txBody>
      </p:sp>
      <p:sp>
        <p:nvSpPr>
          <p:cNvPr id="77" name="Google Shape;77;p12"/>
          <p:cNvSpPr txBox="1">
            <a:spLocks noGrp="1"/>
          </p:cNvSpPr>
          <p:nvPr>
            <p:ph type="dt" idx="10"/>
          </p:nvPr>
        </p:nvSpPr>
        <p:spPr>
          <a:xfrm>
            <a:off x="457200" y="6416675"/>
            <a:ext cx="2133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8" name="Google Shape;78;p12"/>
          <p:cNvSpPr txBox="1">
            <a:spLocks noGrp="1"/>
          </p:cNvSpPr>
          <p:nvPr>
            <p:ph type="ftr" idx="11"/>
          </p:nvPr>
        </p:nvSpPr>
        <p:spPr>
          <a:xfrm>
            <a:off x="3124200" y="6416675"/>
            <a:ext cx="2895600" cy="3651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9" name="Google Shape;79;p12"/>
          <p:cNvSpPr txBox="1">
            <a:spLocks noGrp="1"/>
          </p:cNvSpPr>
          <p:nvPr>
            <p:ph type="sldNum" idx="12"/>
          </p:nvPr>
        </p:nvSpPr>
        <p:spPr>
          <a:xfrm>
            <a:off x="7924800" y="6416675"/>
            <a:ext cx="762000" cy="365125"/>
          </a:xfrm>
          <a:prstGeom prst="rect">
            <a:avLst/>
          </a:prstGeom>
          <a:noFill/>
          <a:ln>
            <a:noFill/>
          </a:ln>
        </p:spPr>
        <p:txBody>
          <a:bodyPr spcFirstLastPara="1" wrap="square" lIns="0" tIns="45700" rIns="0" bIns="45700" anchor="b" anchorCtr="0">
            <a:noAutofit/>
          </a:bodyPr>
          <a:lstStyle>
            <a:lvl1pPr marL="0" marR="0" lvl="0"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1pPr>
            <a:lvl2pPr marL="0" marR="0" lvl="1"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2pPr>
            <a:lvl3pPr marL="0" marR="0" lvl="2"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3pPr>
            <a:lvl4pPr marL="0" marR="0" lvl="3"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4pPr>
            <a:lvl5pPr marL="0" marR="0" lvl="4"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5pPr>
            <a:lvl6pPr marL="0" marR="0" lvl="5"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6pPr>
            <a:lvl7pPr marL="0" marR="0" lvl="6"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7pPr>
            <a:lvl8pPr marL="0" marR="0" lvl="7"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8pPr>
            <a:lvl9pPr marL="0" marR="0" lvl="8" indent="0" algn="r" rtl="0">
              <a:lnSpc>
                <a:spcPct val="100000"/>
              </a:lnSpc>
              <a:spcBef>
                <a:spcPts val="0"/>
              </a:spcBef>
              <a:spcAft>
                <a:spcPts val="0"/>
              </a:spcAft>
              <a:buClr>
                <a:srgbClr val="BCBCBC"/>
              </a:buClr>
              <a:buSzPts val="1200"/>
              <a:buFont typeface="Arial"/>
              <a:buNone/>
              <a:defRPr sz="1200" b="0" i="0" u="none" strike="noStrike" cap="none">
                <a:solidFill>
                  <a:srgbClr val="BCBCB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ctrTitle" idx="4294967295"/>
          </p:nvPr>
        </p:nvSpPr>
        <p:spPr>
          <a:xfrm>
            <a:off x="280987" y="1365250"/>
            <a:ext cx="8850312" cy="2054225"/>
          </a:xfrm>
          <a:prstGeom prst="rect">
            <a:avLst/>
          </a:prstGeom>
          <a:noFill/>
          <a:ln>
            <a:noFill/>
          </a:ln>
        </p:spPr>
        <p:txBody>
          <a:bodyPr spcFirstLastPara="1" wrap="square" lIns="45700" tIns="0" rIns="45700" bIns="0" anchor="b" anchorCtr="0">
            <a:noAutofit/>
          </a:bodyPr>
          <a:lstStyle/>
          <a:p>
            <a:pPr marL="0" marR="0" lvl="0" indent="0" algn="ctr" rtl="0">
              <a:lnSpc>
                <a:spcPct val="100000"/>
              </a:lnSpc>
              <a:spcBef>
                <a:spcPts val="0"/>
              </a:spcBef>
              <a:spcAft>
                <a:spcPts val="0"/>
              </a:spcAft>
              <a:buClr>
                <a:srgbClr val="EAD594"/>
              </a:buClr>
              <a:buSzPts val="4800"/>
              <a:buFont typeface="Lucida Sans"/>
              <a:buNone/>
            </a:pPr>
            <a:r>
              <a:rPr lang="en-US" sz="4800" b="1" i="0" u="none" strike="noStrike" cap="none">
                <a:solidFill>
                  <a:srgbClr val="EAD594"/>
                </a:solidFill>
                <a:latin typeface="Lucida Sans"/>
                <a:ea typeface="Lucida Sans"/>
                <a:cs typeface="Lucida Sans"/>
                <a:sym typeface="Lucida Sans"/>
              </a:rPr>
              <a:t>EVENTS LEADING TO THE AMERICAN REVOLUTION</a:t>
            </a:r>
            <a:endParaRPr/>
          </a:p>
        </p:txBody>
      </p:sp>
      <p:sp>
        <p:nvSpPr>
          <p:cNvPr id="91" name="Google Shape;91;p14"/>
          <p:cNvSpPr txBox="1">
            <a:spLocks noGrp="1"/>
          </p:cNvSpPr>
          <p:nvPr>
            <p:ph type="subTitle" idx="1"/>
          </p:nvPr>
        </p:nvSpPr>
        <p:spPr>
          <a:xfrm>
            <a:off x="1371600" y="3332162"/>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F9F9F9"/>
              </a:buClr>
              <a:buSzPts val="1820"/>
              <a:buFont typeface="Noto Sans Symbols"/>
              <a:buNone/>
            </a:pPr>
            <a:endParaRPr sz="2800" b="0" i="0" u="none" strike="noStrike" cap="none">
              <a:solidFill>
                <a:schemeClr val="lt1"/>
              </a:solidFill>
              <a:latin typeface="Book Antiqua"/>
              <a:ea typeface="Book Antiqua"/>
              <a:cs typeface="Book Antiqua"/>
              <a:sym typeface="Book Antiqu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Boston Massacre</a:t>
            </a:r>
            <a:endParaRPr/>
          </a:p>
        </p:txBody>
      </p:sp>
      <p:sp>
        <p:nvSpPr>
          <p:cNvPr id="148" name="Google Shape;148;p23"/>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March 5, 1770</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A group of British soldiers being taunted by colonists open fire on the crowd of Americans</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Killed five Americans</a:t>
            </a:r>
            <a:endParaRPr/>
          </a:p>
          <a:p>
            <a:pPr marL="868362" marR="0" lvl="1" indent="-282574" algn="l" rtl="0">
              <a:lnSpc>
                <a:spcPct val="100000"/>
              </a:lnSpc>
              <a:spcBef>
                <a:spcPts val="480"/>
              </a:spcBef>
              <a:spcAft>
                <a:spcPts val="0"/>
              </a:spcAft>
              <a:buClr>
                <a:schemeClr val="lt1"/>
              </a:buClr>
              <a:buSzPts val="1920"/>
              <a:buFont typeface="Noto Sans Symbols"/>
              <a:buChar char="◼"/>
            </a:pPr>
            <a:r>
              <a:rPr lang="en-US" sz="2400" b="0" i="0" u="none" strike="noStrike" cap="none">
                <a:solidFill>
                  <a:schemeClr val="lt1"/>
                </a:solidFill>
                <a:latin typeface="Book Antiqua"/>
                <a:ea typeface="Book Antiqua"/>
                <a:cs typeface="Book Antiqua"/>
                <a:sym typeface="Book Antiqua"/>
              </a:rPr>
              <a:t>Among the dead was Crispus Attucks, the supposed leader of the crowd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Boston Massacre</a:t>
            </a:r>
            <a:endParaRPr sz="4100" b="1" i="0" u="none" strike="noStrike" cap="none">
              <a:solidFill>
                <a:srgbClr val="EAD594"/>
              </a:solidFill>
              <a:latin typeface="Lucida Sans"/>
              <a:ea typeface="Lucida Sans"/>
              <a:cs typeface="Lucida Sans"/>
              <a:sym typeface="Lucida Sans"/>
            </a:endParaRPr>
          </a:p>
        </p:txBody>
      </p:sp>
      <p:pic>
        <p:nvPicPr>
          <p:cNvPr id="154" name="Google Shape;154;p24" descr="Paul Revere's _Boston Massacre_"/>
          <p:cNvPicPr preferRelativeResize="0"/>
          <p:nvPr/>
        </p:nvPicPr>
        <p:blipFill rotWithShape="1">
          <a:blip r:embed="rId3">
            <a:alphaModFix/>
          </a:blip>
          <a:srcRect/>
          <a:stretch/>
        </p:blipFill>
        <p:spPr>
          <a:xfrm>
            <a:off x="2209800" y="1905000"/>
            <a:ext cx="4953000" cy="44862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3690"/>
              <a:buFont typeface="Lucida Sans"/>
              <a:buNone/>
            </a:pPr>
            <a:r>
              <a:rPr lang="en-US" sz="3690" b="1" i="0" u="none" strike="noStrike" cap="none">
                <a:solidFill>
                  <a:srgbClr val="EAD594"/>
                </a:solidFill>
                <a:latin typeface="Lucida Sans"/>
                <a:ea typeface="Lucida Sans"/>
                <a:cs typeface="Lucida Sans"/>
                <a:sym typeface="Lucida Sans"/>
              </a:rPr>
              <a:t>Committee of Correspondence</a:t>
            </a:r>
            <a:endParaRPr/>
          </a:p>
        </p:txBody>
      </p:sp>
      <p:sp>
        <p:nvSpPr>
          <p:cNvPr id="160" name="Google Shape;160;p25"/>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Revived in 1772 by Samuel Adams</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Circulated writings about colonists grievances against Britain</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Committees began to spring up all along the colonies bringing together the protesters opposed to the British</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6"/>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Boston Tea Party</a:t>
            </a:r>
            <a:endParaRPr/>
          </a:p>
        </p:txBody>
      </p:sp>
      <p:sp>
        <p:nvSpPr>
          <p:cNvPr id="166" name="Google Shape;166;p26"/>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December 16, 1773</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When British ships carrying tea from the East India Company docked in Boston, many citizens wanted the tea sent back to England without the payment of taxes</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The royal governor insisted on payment of all taxes and the ships stayed in the harbor</a:t>
            </a:r>
            <a:endParaRPr/>
          </a:p>
          <a:p>
            <a:pPr marL="547688" marR="0" lvl="0" indent="-295592" algn="l" rtl="0">
              <a:spcBef>
                <a:spcPts val="560"/>
              </a:spcBef>
              <a:spcAft>
                <a:spcPts val="0"/>
              </a:spcAft>
              <a:buClr>
                <a:srgbClr val="F9F9F9"/>
              </a:buClr>
              <a:buSzPts val="1820"/>
              <a:buFont typeface="Noto Sans Symbols"/>
              <a:buNone/>
            </a:pPr>
            <a:endParaRPr sz="2800" b="0" i="0" u="none">
              <a:solidFill>
                <a:schemeClr val="lt1"/>
              </a:solidFill>
              <a:latin typeface="Book Antiqua"/>
              <a:ea typeface="Book Antiqua"/>
              <a:cs typeface="Book Antiqua"/>
              <a:sym typeface="Book Antiqu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7"/>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Boston Tea Party (cont.)</a:t>
            </a:r>
            <a:endParaRPr/>
          </a:p>
        </p:txBody>
      </p:sp>
      <p:sp>
        <p:nvSpPr>
          <p:cNvPr id="172" name="Google Shape;172;p27"/>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This sent the Sons of Liberty into action</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Disguised as Native Americans, they boarded the ships and dumped 342 chests of tea into the harbor</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This became one of the most popular and dramatic acts of defiance against the British and it rallied the Colonists.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8"/>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Boston Tea Party</a:t>
            </a:r>
            <a:endParaRPr sz="4100" b="1" i="0" u="none" strike="noStrike" cap="none">
              <a:solidFill>
                <a:srgbClr val="EAD594"/>
              </a:solidFill>
              <a:latin typeface="Lucida Sans"/>
              <a:ea typeface="Lucida Sans"/>
              <a:cs typeface="Lucida Sans"/>
              <a:sym typeface="Lucida Sans"/>
            </a:endParaRPr>
          </a:p>
        </p:txBody>
      </p:sp>
      <p:pic>
        <p:nvPicPr>
          <p:cNvPr id="178" name="Google Shape;178;p28" descr="http://www.writeonnewjersey.com/wp-content/uploads/2009/07/Boston-Tea-Party.jpg"/>
          <p:cNvPicPr preferRelativeResize="0"/>
          <p:nvPr/>
        </p:nvPicPr>
        <p:blipFill rotWithShape="1">
          <a:blip r:embed="rId3">
            <a:alphaModFix/>
          </a:blip>
          <a:srcRect/>
          <a:stretch/>
        </p:blipFill>
        <p:spPr>
          <a:xfrm>
            <a:off x="381000" y="1524000"/>
            <a:ext cx="8461375" cy="51054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9"/>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First Continental Congress</a:t>
            </a:r>
            <a:endParaRPr/>
          </a:p>
        </p:txBody>
      </p:sp>
      <p:sp>
        <p:nvSpPr>
          <p:cNvPr id="184" name="Google Shape;184;p29"/>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80000"/>
              </a:lnSpc>
              <a:spcBef>
                <a:spcPts val="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Sept 4, 1774</a:t>
            </a:r>
            <a:endParaRPr/>
          </a:p>
          <a:p>
            <a:pPr marL="547687" marR="0" lvl="0" indent="-411162" algn="l" rtl="0">
              <a:lnSpc>
                <a:spcPct val="8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Revolutionary political body made up of delegates from most American colonies</a:t>
            </a:r>
            <a:endParaRPr/>
          </a:p>
          <a:p>
            <a:pPr marL="547687" marR="0" lvl="0" indent="-411162" algn="l" rtl="0">
              <a:lnSpc>
                <a:spcPct val="8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Some of the important figures</a:t>
            </a:r>
            <a:endParaRPr/>
          </a:p>
          <a:p>
            <a:pPr marL="868362" marR="0" lvl="1" indent="-282574" algn="l" rtl="0">
              <a:lnSpc>
                <a:spcPct val="80000"/>
              </a:lnSpc>
              <a:spcBef>
                <a:spcPts val="480"/>
              </a:spcBef>
              <a:spcAft>
                <a:spcPts val="0"/>
              </a:spcAft>
              <a:buClr>
                <a:schemeClr val="lt1"/>
              </a:buClr>
              <a:buSzPts val="1920"/>
              <a:buFont typeface="Noto Sans Symbols"/>
              <a:buChar char="◼"/>
            </a:pPr>
            <a:r>
              <a:rPr lang="en-US" sz="2400" b="0" i="0" u="none" strike="noStrike" cap="none">
                <a:solidFill>
                  <a:schemeClr val="lt1"/>
                </a:solidFill>
                <a:latin typeface="Book Antiqua"/>
                <a:ea typeface="Book Antiqua"/>
                <a:cs typeface="Book Antiqua"/>
                <a:sym typeface="Book Antiqua"/>
              </a:rPr>
              <a:t>George Washington</a:t>
            </a:r>
            <a:endParaRPr/>
          </a:p>
          <a:p>
            <a:pPr marL="868362" marR="0" lvl="1" indent="-282574" algn="l" rtl="0">
              <a:lnSpc>
                <a:spcPct val="80000"/>
              </a:lnSpc>
              <a:spcBef>
                <a:spcPts val="480"/>
              </a:spcBef>
              <a:spcAft>
                <a:spcPts val="0"/>
              </a:spcAft>
              <a:buClr>
                <a:schemeClr val="lt1"/>
              </a:buClr>
              <a:buSzPts val="1920"/>
              <a:buFont typeface="Noto Sans Symbols"/>
              <a:buChar char="◼"/>
            </a:pPr>
            <a:r>
              <a:rPr lang="en-US" sz="2400" b="0" i="0" u="none" strike="noStrike" cap="none">
                <a:solidFill>
                  <a:schemeClr val="lt1"/>
                </a:solidFill>
                <a:latin typeface="Book Antiqua"/>
                <a:ea typeface="Book Antiqua"/>
                <a:cs typeface="Book Antiqua"/>
                <a:sym typeface="Book Antiqua"/>
              </a:rPr>
              <a:t>Samuel Adams</a:t>
            </a:r>
            <a:endParaRPr/>
          </a:p>
          <a:p>
            <a:pPr marL="868362" marR="0" lvl="1" indent="-282574" algn="l" rtl="0">
              <a:lnSpc>
                <a:spcPct val="80000"/>
              </a:lnSpc>
              <a:spcBef>
                <a:spcPts val="480"/>
              </a:spcBef>
              <a:spcAft>
                <a:spcPts val="0"/>
              </a:spcAft>
              <a:buClr>
                <a:schemeClr val="lt1"/>
              </a:buClr>
              <a:buSzPts val="1920"/>
              <a:buFont typeface="Noto Sans Symbols"/>
              <a:buChar char="◼"/>
            </a:pPr>
            <a:r>
              <a:rPr lang="en-US" sz="2400" b="0" i="0" u="none" strike="noStrike" cap="none">
                <a:solidFill>
                  <a:schemeClr val="lt1"/>
                </a:solidFill>
                <a:latin typeface="Book Antiqua"/>
                <a:ea typeface="Book Antiqua"/>
                <a:cs typeface="Book Antiqua"/>
                <a:sym typeface="Book Antiqua"/>
              </a:rPr>
              <a:t>John Adams</a:t>
            </a:r>
            <a:endParaRPr/>
          </a:p>
          <a:p>
            <a:pPr marL="868362" marR="0" lvl="1" indent="-282574" algn="l" rtl="0">
              <a:lnSpc>
                <a:spcPct val="80000"/>
              </a:lnSpc>
              <a:spcBef>
                <a:spcPts val="480"/>
              </a:spcBef>
              <a:spcAft>
                <a:spcPts val="0"/>
              </a:spcAft>
              <a:buClr>
                <a:schemeClr val="lt1"/>
              </a:buClr>
              <a:buSzPts val="1920"/>
              <a:buFont typeface="Noto Sans Symbols"/>
              <a:buChar char="◼"/>
            </a:pPr>
            <a:r>
              <a:rPr lang="en-US" sz="2400" b="0" i="0" u="none" strike="noStrike" cap="none">
                <a:solidFill>
                  <a:schemeClr val="lt1"/>
                </a:solidFill>
                <a:latin typeface="Book Antiqua"/>
                <a:ea typeface="Book Antiqua"/>
                <a:cs typeface="Book Antiqua"/>
                <a:sym typeface="Book Antiqua"/>
              </a:rPr>
              <a:t>John Jay</a:t>
            </a:r>
            <a:endParaRPr/>
          </a:p>
          <a:p>
            <a:pPr marL="868362" marR="0" lvl="1" indent="-282574" algn="l" rtl="0">
              <a:lnSpc>
                <a:spcPct val="80000"/>
              </a:lnSpc>
              <a:spcBef>
                <a:spcPts val="480"/>
              </a:spcBef>
              <a:spcAft>
                <a:spcPts val="0"/>
              </a:spcAft>
              <a:buClr>
                <a:schemeClr val="lt1"/>
              </a:buClr>
              <a:buSzPts val="1920"/>
              <a:buFont typeface="Noto Sans Symbols"/>
              <a:buChar char="◼"/>
            </a:pPr>
            <a:r>
              <a:rPr lang="en-US" sz="2400" b="0" i="0" u="none" strike="noStrike" cap="none">
                <a:solidFill>
                  <a:schemeClr val="lt1"/>
                </a:solidFill>
                <a:latin typeface="Book Antiqua"/>
                <a:ea typeface="Book Antiqua"/>
                <a:cs typeface="Book Antiqua"/>
                <a:sym typeface="Book Antiqua"/>
              </a:rPr>
              <a:t>Richard Henry Lee</a:t>
            </a:r>
            <a:endParaRPr/>
          </a:p>
          <a:p>
            <a:pPr marL="868362" marR="0" lvl="1" indent="-282574" algn="l" rtl="0">
              <a:lnSpc>
                <a:spcPct val="80000"/>
              </a:lnSpc>
              <a:spcBef>
                <a:spcPts val="480"/>
              </a:spcBef>
              <a:spcAft>
                <a:spcPts val="0"/>
              </a:spcAft>
              <a:buClr>
                <a:schemeClr val="lt1"/>
              </a:buClr>
              <a:buSzPts val="1920"/>
              <a:buFont typeface="Noto Sans Symbols"/>
              <a:buChar char="◼"/>
            </a:pPr>
            <a:r>
              <a:rPr lang="en-US" sz="2400" b="0" i="0" u="none" strike="noStrike" cap="none">
                <a:solidFill>
                  <a:schemeClr val="lt1"/>
                </a:solidFill>
                <a:latin typeface="Book Antiqua"/>
                <a:ea typeface="Book Antiqua"/>
                <a:cs typeface="Book Antiqua"/>
                <a:sym typeface="Book Antiqua"/>
              </a:rPr>
              <a:t>Patrick Henry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First Continental Congress</a:t>
            </a:r>
            <a:endParaRPr sz="4100" b="1" i="0" u="none" strike="noStrike" cap="none">
              <a:solidFill>
                <a:srgbClr val="EAD594"/>
              </a:solidFill>
              <a:latin typeface="Lucida Sans"/>
              <a:ea typeface="Lucida Sans"/>
              <a:cs typeface="Lucida Sans"/>
              <a:sym typeface="Lucida Sans"/>
            </a:endParaRPr>
          </a:p>
        </p:txBody>
      </p:sp>
      <p:pic>
        <p:nvPicPr>
          <p:cNvPr id="190" name="Google Shape;190;p30" descr="http://www.revolutionary-war-and-beyond.com/image-files/first-continental-congress-large.jpg"/>
          <p:cNvPicPr preferRelativeResize="0"/>
          <p:nvPr/>
        </p:nvPicPr>
        <p:blipFill rotWithShape="1">
          <a:blip r:embed="rId3">
            <a:alphaModFix/>
          </a:blip>
          <a:srcRect/>
          <a:stretch/>
        </p:blipFill>
        <p:spPr>
          <a:xfrm>
            <a:off x="1981200" y="2133600"/>
            <a:ext cx="5648325" cy="4114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1"/>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3690"/>
              <a:buFont typeface="Lucida Sans"/>
              <a:buNone/>
            </a:pPr>
            <a:r>
              <a:rPr lang="en-US" sz="3690" b="1" i="0" u="none" strike="noStrike" cap="none">
                <a:solidFill>
                  <a:srgbClr val="EAD594"/>
                </a:solidFill>
                <a:latin typeface="Lucida Sans"/>
                <a:ea typeface="Lucida Sans"/>
                <a:cs typeface="Lucida Sans"/>
                <a:sym typeface="Lucida Sans"/>
              </a:rPr>
              <a:t>1</a:t>
            </a:r>
            <a:r>
              <a:rPr lang="en-US" sz="3690" b="1" i="0" u="none" strike="noStrike" cap="none" baseline="30000">
                <a:solidFill>
                  <a:srgbClr val="EAD594"/>
                </a:solidFill>
                <a:latin typeface="Lucida Sans"/>
                <a:ea typeface="Lucida Sans"/>
                <a:cs typeface="Lucida Sans"/>
                <a:sym typeface="Lucida Sans"/>
              </a:rPr>
              <a:t>st</a:t>
            </a:r>
            <a:r>
              <a:rPr lang="en-US" sz="3690" b="1" i="0" u="none" strike="noStrike" cap="none">
                <a:solidFill>
                  <a:srgbClr val="EAD594"/>
                </a:solidFill>
                <a:latin typeface="Lucida Sans"/>
                <a:ea typeface="Lucida Sans"/>
                <a:cs typeface="Lucida Sans"/>
                <a:sym typeface="Lucida Sans"/>
              </a:rPr>
              <a:t> Continental Congress (cont.)</a:t>
            </a:r>
            <a:endParaRPr/>
          </a:p>
        </p:txBody>
      </p:sp>
      <p:sp>
        <p:nvSpPr>
          <p:cNvPr id="196" name="Google Shape;196;p31"/>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Drafted a statement of grievances calling for the repeal of 13 acts passed since 1763 claiming they violated the colonists rights</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Also voted to boycott British goods and trade</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Most important decision was to form a militia (group of citizen soldiers)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Native Americans</a:t>
            </a:r>
            <a:endParaRPr/>
          </a:p>
        </p:txBody>
      </p:sp>
      <p:sp>
        <p:nvSpPr>
          <p:cNvPr id="97" name="Google Shape;97;p15"/>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F9F9F9"/>
              </a:buClr>
              <a:buSzPts val="1820"/>
              <a:buFont typeface="Noto Sans Symbols"/>
              <a:buChar char="⬜"/>
            </a:pPr>
            <a:r>
              <a:rPr lang="en-US" sz="2800" b="0" i="0" u="none" strike="noStrike" cap="none">
                <a:solidFill>
                  <a:schemeClr val="lt1"/>
                </a:solidFill>
                <a:latin typeface="Book Antiqua"/>
                <a:ea typeface="Book Antiqua"/>
                <a:cs typeface="Book Antiqua"/>
                <a:sym typeface="Book Antiqua"/>
              </a:rPr>
              <a:t>Native Americans were unhappy about the results of the French and Indians war and how the territories had changed.</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strike="noStrike" cap="none">
                <a:solidFill>
                  <a:schemeClr val="lt1"/>
                </a:solidFill>
                <a:latin typeface="Book Antiqua"/>
                <a:ea typeface="Book Antiqua"/>
                <a:cs typeface="Book Antiqua"/>
                <a:sym typeface="Book Antiqua"/>
              </a:rPr>
              <a:t>The British now controlled the land west of the colonies</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strike="noStrike" cap="none">
                <a:solidFill>
                  <a:schemeClr val="lt1"/>
                </a:solidFill>
                <a:latin typeface="Book Antiqua"/>
                <a:ea typeface="Book Antiqua"/>
                <a:cs typeface="Book Antiqua"/>
                <a:sym typeface="Book Antiqua"/>
              </a:rPr>
              <a:t>The British relationship with the Native Americans was bad as a result not paying for the land and raising all of the prices for goods.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Native Americans (cont.)</a:t>
            </a:r>
            <a:endParaRPr/>
          </a:p>
        </p:txBody>
      </p:sp>
      <p:sp>
        <p:nvSpPr>
          <p:cNvPr id="103" name="Google Shape;103;p16"/>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F9F9F9"/>
              </a:buClr>
              <a:buSzPts val="1820"/>
              <a:buFont typeface="Noto Sans Symbols"/>
              <a:buChar char="⬜"/>
            </a:pPr>
            <a:r>
              <a:rPr lang="en-US" sz="2800" b="0" i="0" u="none" strike="noStrike" cap="none">
                <a:solidFill>
                  <a:schemeClr val="lt1"/>
                </a:solidFill>
                <a:latin typeface="Book Antiqua"/>
                <a:ea typeface="Book Antiqua"/>
                <a:cs typeface="Book Antiqua"/>
                <a:sym typeface="Book Antiqua"/>
              </a:rPr>
              <a:t>As a result violence began to occur between the Native Americans and the colonists on the western side of the colonies</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strike="noStrike" cap="none">
                <a:solidFill>
                  <a:schemeClr val="lt1"/>
                </a:solidFill>
                <a:latin typeface="Book Antiqua"/>
                <a:ea typeface="Book Antiqua"/>
                <a:cs typeface="Book Antiqua"/>
                <a:sym typeface="Book Antiqua"/>
              </a:rPr>
              <a:t>Ultimately, the Native Americans would do just enough for the British government to step in with the Proclamation of 1763</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strike="noStrike" cap="none">
                <a:solidFill>
                  <a:schemeClr val="lt1"/>
                </a:solidFill>
                <a:latin typeface="Book Antiqua"/>
                <a:ea typeface="Book Antiqua"/>
                <a:cs typeface="Book Antiqua"/>
                <a:sym typeface="Book Antiqua"/>
              </a:rPr>
              <a:t>This would lead to major problems with the colonists who began moving west to settle</a:t>
            </a:r>
            <a:endParaRPr/>
          </a:p>
          <a:p>
            <a:pPr marL="547688" marR="0" lvl="0" indent="-295592" algn="l" rtl="0">
              <a:spcBef>
                <a:spcPts val="560"/>
              </a:spcBef>
              <a:spcAft>
                <a:spcPts val="0"/>
              </a:spcAft>
              <a:buClr>
                <a:srgbClr val="F9F9F9"/>
              </a:buClr>
              <a:buSzPts val="1820"/>
              <a:buFont typeface="Noto Sans Symbols"/>
              <a:buNone/>
            </a:pPr>
            <a:endParaRPr sz="2800" b="0" i="0" u="none">
              <a:solidFill>
                <a:schemeClr val="lt1"/>
              </a:solidFill>
              <a:latin typeface="Book Antiqua"/>
              <a:ea typeface="Book Antiqua"/>
              <a:cs typeface="Book Antiqua"/>
              <a:sym typeface="Book Antiqu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idx="4294967295"/>
          </p:nvPr>
        </p:nvSpPr>
        <p:spPr>
          <a:xfrm>
            <a:off x="238125" y="109537"/>
            <a:ext cx="8886825" cy="14335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3690"/>
              <a:buFont typeface="Lucida Sans"/>
              <a:buNone/>
            </a:pPr>
            <a:r>
              <a:rPr lang="en-US" sz="3690" b="1" i="0" u="none" strike="noStrike" cap="none">
                <a:solidFill>
                  <a:srgbClr val="EAD594"/>
                </a:solidFill>
                <a:latin typeface="Lucida Sans"/>
                <a:ea typeface="Lucida Sans"/>
                <a:cs typeface="Lucida Sans"/>
                <a:sym typeface="Lucida Sans"/>
              </a:rPr>
              <a:t>The Colonies before the French and Indian War</a:t>
            </a:r>
            <a:endParaRPr/>
          </a:p>
        </p:txBody>
      </p:sp>
      <p:sp>
        <p:nvSpPr>
          <p:cNvPr id="109" name="Google Shape;109;p17"/>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8" marR="0" lvl="0" indent="-295592" algn="l" rtl="0">
              <a:spcBef>
                <a:spcPts val="0"/>
              </a:spcBef>
              <a:spcAft>
                <a:spcPts val="0"/>
              </a:spcAft>
              <a:buClr>
                <a:srgbClr val="F9F9F9"/>
              </a:buClr>
              <a:buSzPts val="1820"/>
              <a:buFont typeface="Noto Sans Symbols"/>
              <a:buNone/>
            </a:pPr>
            <a:endParaRPr sz="2800">
              <a:solidFill>
                <a:schemeClr val="lt1"/>
              </a:solidFill>
              <a:latin typeface="Book Antiqua"/>
              <a:ea typeface="Book Antiqua"/>
              <a:cs typeface="Book Antiqua"/>
              <a:sym typeface="Book Antiqua"/>
            </a:endParaRPr>
          </a:p>
        </p:txBody>
      </p:sp>
      <p:pic>
        <p:nvPicPr>
          <p:cNvPr id="110" name="Google Shape;110;p17" descr="map_03_b"/>
          <p:cNvPicPr preferRelativeResize="0"/>
          <p:nvPr/>
        </p:nvPicPr>
        <p:blipFill rotWithShape="1">
          <a:blip r:embed="rId3">
            <a:alphaModFix/>
          </a:blip>
          <a:srcRect/>
          <a:stretch/>
        </p:blipFill>
        <p:spPr>
          <a:xfrm>
            <a:off x="685800" y="1524000"/>
            <a:ext cx="7543800" cy="5029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idx="4294967295"/>
          </p:nvPr>
        </p:nvSpPr>
        <p:spPr>
          <a:xfrm>
            <a:off x="-6350" y="238125"/>
            <a:ext cx="4279900" cy="58642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Colonies </a:t>
            </a:r>
            <a:br>
              <a:rPr lang="en-US" sz="4100" b="1" i="0" u="none" strike="noStrike" cap="none">
                <a:solidFill>
                  <a:srgbClr val="EAD594"/>
                </a:solidFill>
                <a:latin typeface="Lucida Sans"/>
                <a:ea typeface="Lucida Sans"/>
                <a:cs typeface="Lucida Sans"/>
                <a:sym typeface="Lucida Sans"/>
              </a:rPr>
            </a:br>
            <a:r>
              <a:rPr lang="en-US" sz="4100" b="1" i="0" u="none" strike="noStrike" cap="none">
                <a:solidFill>
                  <a:srgbClr val="EAD594"/>
                </a:solidFill>
                <a:latin typeface="Lucida Sans"/>
                <a:ea typeface="Lucida Sans"/>
                <a:cs typeface="Lucida Sans"/>
                <a:sym typeface="Lucida Sans"/>
              </a:rPr>
              <a:t>soon after </a:t>
            </a:r>
            <a:br>
              <a:rPr lang="en-US" sz="4100" b="1" i="0" u="none" strike="noStrike" cap="none">
                <a:solidFill>
                  <a:srgbClr val="EAD594"/>
                </a:solidFill>
                <a:latin typeface="Lucida Sans"/>
                <a:ea typeface="Lucida Sans"/>
                <a:cs typeface="Lucida Sans"/>
                <a:sym typeface="Lucida Sans"/>
              </a:rPr>
            </a:br>
            <a:r>
              <a:rPr lang="en-US" sz="4100" b="1" i="0" u="none" strike="noStrike" cap="none">
                <a:solidFill>
                  <a:srgbClr val="EAD594"/>
                </a:solidFill>
                <a:latin typeface="Lucida Sans"/>
                <a:ea typeface="Lucida Sans"/>
                <a:cs typeface="Lucida Sans"/>
                <a:sym typeface="Lucida Sans"/>
              </a:rPr>
              <a:t>the French </a:t>
            </a:r>
            <a:br>
              <a:rPr lang="en-US" sz="4100" b="1" i="0" u="none" strike="noStrike" cap="none">
                <a:solidFill>
                  <a:srgbClr val="EAD594"/>
                </a:solidFill>
                <a:latin typeface="Lucida Sans"/>
                <a:ea typeface="Lucida Sans"/>
                <a:cs typeface="Lucida Sans"/>
                <a:sym typeface="Lucida Sans"/>
              </a:rPr>
            </a:br>
            <a:r>
              <a:rPr lang="en-US" sz="4100" b="1" i="0" u="none" strike="noStrike" cap="none">
                <a:solidFill>
                  <a:srgbClr val="EAD594"/>
                </a:solidFill>
                <a:latin typeface="Lucida Sans"/>
                <a:ea typeface="Lucida Sans"/>
                <a:cs typeface="Lucida Sans"/>
                <a:sym typeface="Lucida Sans"/>
              </a:rPr>
              <a:t>and Indian </a:t>
            </a:r>
            <a:br>
              <a:rPr lang="en-US" sz="4100" b="1" i="0" u="none" strike="noStrike" cap="none">
                <a:solidFill>
                  <a:srgbClr val="EAD594"/>
                </a:solidFill>
                <a:latin typeface="Lucida Sans"/>
                <a:ea typeface="Lucida Sans"/>
                <a:cs typeface="Lucida Sans"/>
                <a:sym typeface="Lucida Sans"/>
              </a:rPr>
            </a:br>
            <a:r>
              <a:rPr lang="en-US" sz="4100" b="1" i="0" u="none" strike="noStrike" cap="none">
                <a:solidFill>
                  <a:srgbClr val="EAD594"/>
                </a:solidFill>
                <a:latin typeface="Lucida Sans"/>
                <a:ea typeface="Lucida Sans"/>
                <a:cs typeface="Lucida Sans"/>
                <a:sym typeface="Lucida Sans"/>
              </a:rPr>
              <a:t>War</a:t>
            </a:r>
            <a:endParaRPr/>
          </a:p>
        </p:txBody>
      </p:sp>
      <p:sp>
        <p:nvSpPr>
          <p:cNvPr id="116" name="Google Shape;116;p18"/>
          <p:cNvSpPr txBox="1">
            <a:spLocks noGrp="1"/>
          </p:cNvSpPr>
          <p:nvPr>
            <p:ph type="body" idx="1"/>
          </p:nvPr>
        </p:nvSpPr>
        <p:spPr>
          <a:xfrm>
            <a:off x="0" y="1524000"/>
            <a:ext cx="8686800" cy="4784725"/>
          </a:xfrm>
          <a:prstGeom prst="rect">
            <a:avLst/>
          </a:prstGeom>
          <a:noFill/>
          <a:ln>
            <a:noFill/>
          </a:ln>
        </p:spPr>
        <p:txBody>
          <a:bodyPr spcFirstLastPara="1" wrap="square" lIns="91425" tIns="45700" rIns="91425" bIns="45700" anchor="t" anchorCtr="0">
            <a:noAutofit/>
          </a:bodyPr>
          <a:lstStyle/>
          <a:p>
            <a:pPr marL="547688" marR="0" lvl="0" indent="-295592" algn="l" rtl="0">
              <a:spcBef>
                <a:spcPts val="0"/>
              </a:spcBef>
              <a:spcAft>
                <a:spcPts val="0"/>
              </a:spcAft>
              <a:buClr>
                <a:srgbClr val="F9F9F9"/>
              </a:buClr>
              <a:buSzPts val="1820"/>
              <a:buFont typeface="Noto Sans Symbols"/>
              <a:buNone/>
            </a:pPr>
            <a:endParaRPr sz="2800">
              <a:solidFill>
                <a:schemeClr val="lt1"/>
              </a:solidFill>
              <a:latin typeface="Book Antiqua"/>
              <a:ea typeface="Book Antiqua"/>
              <a:cs typeface="Book Antiqua"/>
              <a:sym typeface="Book Antiqua"/>
            </a:endParaRPr>
          </a:p>
        </p:txBody>
      </p:sp>
      <p:pic>
        <p:nvPicPr>
          <p:cNvPr id="117" name="Google Shape;117;p18" descr="us_1775"/>
          <p:cNvPicPr preferRelativeResize="0"/>
          <p:nvPr/>
        </p:nvPicPr>
        <p:blipFill rotWithShape="1">
          <a:blip r:embed="rId3">
            <a:alphaModFix/>
          </a:blip>
          <a:srcRect/>
          <a:stretch/>
        </p:blipFill>
        <p:spPr>
          <a:xfrm>
            <a:off x="3733800" y="0"/>
            <a:ext cx="5715000" cy="6629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Sons of Liberty</a:t>
            </a:r>
            <a:endParaRPr/>
          </a:p>
        </p:txBody>
      </p:sp>
      <p:sp>
        <p:nvSpPr>
          <p:cNvPr id="123" name="Google Shape;123;p19"/>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Founded by Samuel Adams</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Organized protests against the acts passed by the British government</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Organized other groups throughout the colonies to protest, boycott and overall give the British trouble until it would remove all of the taxes placed on the colonies or at least give them representation in Parliament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idx="4294967295"/>
          </p:nvPr>
        </p:nvSpPr>
        <p:spPr>
          <a:xfrm>
            <a:off x="450850" y="109537"/>
            <a:ext cx="8418512" cy="14335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3690"/>
              <a:buFont typeface="Lucida Sans"/>
              <a:buNone/>
            </a:pPr>
            <a:r>
              <a:rPr lang="en-US" sz="3690" b="1" i="0" u="none" strike="noStrike" cap="none">
                <a:solidFill>
                  <a:srgbClr val="EAD594"/>
                </a:solidFill>
                <a:latin typeface="Lucida Sans"/>
                <a:ea typeface="Lucida Sans"/>
                <a:cs typeface="Lucida Sans"/>
                <a:sym typeface="Lucida Sans"/>
              </a:rPr>
              <a:t>Major Acts that Taxed or annoyed the Americans</a:t>
            </a:r>
            <a:endParaRPr/>
          </a:p>
        </p:txBody>
      </p:sp>
      <p:sp>
        <p:nvSpPr>
          <p:cNvPr id="129" name="Google Shape;129;p20"/>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Stamp Act</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Quartering Act</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Tea Act</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Sugar Act</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Coercive (Intolerable) Acts</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Proclamation of 1763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100" b="1" i="0" u="none" strike="noStrike" cap="none">
              <a:solidFill>
                <a:srgbClr val="EAD594"/>
              </a:solidFill>
              <a:latin typeface="Lucida Sans"/>
              <a:ea typeface="Lucida Sans"/>
              <a:cs typeface="Lucida Sans"/>
              <a:sym typeface="Lucida Sans"/>
            </a:endParaRPr>
          </a:p>
        </p:txBody>
      </p:sp>
      <p:sp>
        <p:nvSpPr>
          <p:cNvPr id="135" name="Google Shape;135;p21"/>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8" marR="0" lvl="0" indent="-295592" algn="l" rtl="0">
              <a:spcBef>
                <a:spcPts val="0"/>
              </a:spcBef>
              <a:spcAft>
                <a:spcPts val="0"/>
              </a:spcAft>
              <a:buClr>
                <a:srgbClr val="F9F9F9"/>
              </a:buClr>
              <a:buSzPts val="1820"/>
              <a:buFont typeface="Noto Sans Symbols"/>
              <a:buNone/>
            </a:pPr>
            <a:endParaRPr sz="2800">
              <a:solidFill>
                <a:schemeClr val="lt1"/>
              </a:solidFill>
              <a:latin typeface="Book Antiqua"/>
              <a:ea typeface="Book Antiqua"/>
              <a:cs typeface="Book Antiqua"/>
              <a:sym typeface="Book Antiqua"/>
            </a:endParaRPr>
          </a:p>
        </p:txBody>
      </p:sp>
      <p:pic>
        <p:nvPicPr>
          <p:cNvPr id="136" name="Google Shape;136;p21" descr="joinordiemiscsmall"/>
          <p:cNvPicPr preferRelativeResize="0"/>
          <p:nvPr/>
        </p:nvPicPr>
        <p:blipFill rotWithShape="1">
          <a:blip r:embed="rId3">
            <a:alphaModFix/>
          </a:blip>
          <a:srcRect/>
          <a:stretch/>
        </p:blipFill>
        <p:spPr>
          <a:xfrm>
            <a:off x="1371600" y="381000"/>
            <a:ext cx="6858000" cy="588803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idx="4294967295"/>
          </p:nvPr>
        </p:nvSpPr>
        <p:spPr>
          <a:xfrm>
            <a:off x="450850" y="268287"/>
            <a:ext cx="8242300" cy="115887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EAD594"/>
              </a:buClr>
              <a:buSzPts val="4100"/>
              <a:buFont typeface="Lucida Sans"/>
              <a:buNone/>
            </a:pPr>
            <a:r>
              <a:rPr lang="en-US" sz="4100" b="1" i="0" u="none" strike="noStrike" cap="none">
                <a:solidFill>
                  <a:srgbClr val="EAD594"/>
                </a:solidFill>
                <a:latin typeface="Lucida Sans"/>
                <a:ea typeface="Lucida Sans"/>
                <a:cs typeface="Lucida Sans"/>
                <a:sym typeface="Lucida Sans"/>
              </a:rPr>
              <a:t>Stamp Act Congress</a:t>
            </a:r>
            <a:endParaRPr/>
          </a:p>
        </p:txBody>
      </p:sp>
      <p:sp>
        <p:nvSpPr>
          <p:cNvPr id="142" name="Google Shape;142;p22"/>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Met in October 1765 in New York</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Delegates from nine states drafted a petition to the King and Parliament to repeal the act because only they could tax themselves</a:t>
            </a:r>
            <a:endParaRPr/>
          </a:p>
          <a:p>
            <a:pPr marL="547687" marR="0" lvl="0" indent="-411162" algn="l" rtl="0">
              <a:lnSpc>
                <a:spcPct val="100000"/>
              </a:lnSpc>
              <a:spcBef>
                <a:spcPts val="560"/>
              </a:spcBef>
              <a:spcAft>
                <a:spcPts val="0"/>
              </a:spcAft>
              <a:buClr>
                <a:srgbClr val="F9F9F9"/>
              </a:buClr>
              <a:buSzPts val="1820"/>
              <a:buFont typeface="Noto Sans Symbols"/>
              <a:buChar char="⬜"/>
            </a:pPr>
            <a:r>
              <a:rPr lang="en-US" sz="2800" b="0" i="0" u="none">
                <a:solidFill>
                  <a:schemeClr val="lt1"/>
                </a:solidFill>
                <a:latin typeface="Book Antiqua"/>
                <a:ea typeface="Book Antiqua"/>
                <a:cs typeface="Book Antiqua"/>
                <a:sym typeface="Book Antiqua"/>
              </a:rPr>
              <a:t>Resulted in the repeal of the act, but brought about the Declaratory Act of 1766</a:t>
            </a:r>
            <a:endParaRPr/>
          </a:p>
          <a:p>
            <a:pPr marL="547688" marR="0" lvl="0" indent="-295592" algn="l" rtl="0">
              <a:spcBef>
                <a:spcPts val="560"/>
              </a:spcBef>
              <a:spcAft>
                <a:spcPts val="0"/>
              </a:spcAft>
              <a:buClr>
                <a:srgbClr val="F9F9F9"/>
              </a:buClr>
              <a:buSzPts val="1820"/>
              <a:buFont typeface="Noto Sans Symbols"/>
              <a:buNone/>
            </a:pPr>
            <a:endParaRPr sz="2800" b="0" i="0" u="none">
              <a:solidFill>
                <a:schemeClr val="lt1"/>
              </a:solidFill>
              <a:latin typeface="Book Antiqua"/>
              <a:ea typeface="Book Antiqua"/>
              <a:cs typeface="Book Antiqua"/>
              <a:sym typeface="Book Antiqua"/>
            </a:endParaRPr>
          </a:p>
        </p:txBody>
      </p:sp>
    </p:spTree>
  </p:cSld>
  <p:clrMapOvr>
    <a:masterClrMapping/>
  </p:clrMapOvr>
</p:sld>
</file>

<file path=ppt/theme/theme1.xml><?xml version="1.0" encoding="utf-8"?>
<a:theme xmlns:a="http://schemas.openxmlformats.org/drawingml/2006/main" name="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pex">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539</Words>
  <Application>Microsoft Macintosh PowerPoint</Application>
  <PresentationFormat>On-screen Show (4:3)</PresentationFormat>
  <Paragraphs>60</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Noto Sans Symbols</vt:lpstr>
      <vt:lpstr>Book Antiqua</vt:lpstr>
      <vt:lpstr>Lucida Sans</vt:lpstr>
      <vt:lpstr>Arial</vt:lpstr>
      <vt:lpstr>Apex</vt:lpstr>
      <vt:lpstr>1_Apex</vt:lpstr>
      <vt:lpstr>EVENTS LEADING TO THE AMERICAN REVOLUTION</vt:lpstr>
      <vt:lpstr>Native Americans</vt:lpstr>
      <vt:lpstr>Native Americans (cont.)</vt:lpstr>
      <vt:lpstr>The Colonies before the French and Indian War</vt:lpstr>
      <vt:lpstr>Colonies  soon after  the French  and Indian  War</vt:lpstr>
      <vt:lpstr>Sons of Liberty</vt:lpstr>
      <vt:lpstr>Major Acts that Taxed or annoyed the Americans</vt:lpstr>
      <vt:lpstr>PowerPoint Presentation</vt:lpstr>
      <vt:lpstr>Stamp Act Congress</vt:lpstr>
      <vt:lpstr>Boston Massacre</vt:lpstr>
      <vt:lpstr>Boston Massacre</vt:lpstr>
      <vt:lpstr>Committee of Correspondence</vt:lpstr>
      <vt:lpstr>Boston Tea Party</vt:lpstr>
      <vt:lpstr>Boston Tea Party (cont.)</vt:lpstr>
      <vt:lpstr>Boston Tea Party</vt:lpstr>
      <vt:lpstr>First Continental Congress</vt:lpstr>
      <vt:lpstr>First Continental Congress</vt:lpstr>
      <vt:lpstr>1st Continental Congress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EVENTS LEADING TO THE AMERICAN REVOLUTION</dc:title>
  <cp:lastModifiedBy>Roselyn Coyne</cp:lastModifiedBy>
  <cp:revision>1</cp:revision>
  <dcterms:modified xsi:type="dcterms:W3CDTF">2020-08-28T14:27:30Z</dcterms:modified>
</cp:coreProperties>
</file>