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GaOQKJik-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Consumerism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3657600"/>
            <a:ext cx="3124200" cy="3113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13350" y="22225"/>
            <a:ext cx="3903662" cy="28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 Power</a:t>
            </a:r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you do if…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find out your favorite shoe company uses slave labor?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paper you use is not recycled?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fruit you eat is sprayed with carcinogenic pesticides, or your meat is raised with hormones and antibiotics?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make-up is tested on animals?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</a:t>
            </a:r>
            <a:r>
              <a:rPr lang="en-US" sz="2000"/>
              <a:t>iPhone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was made in a country with no human rights?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power do you have as a consumer?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 Power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 awareness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Boycotts</a:t>
            </a:r>
            <a:endParaRPr/>
          </a:p>
          <a:p>
            <a:pPr marL="342900" marR="0" lvl="0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consumer YOU are the demand… without it, there will be no supply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0"/>
            <a:ext cx="8229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1219200" y="685800"/>
            <a:ext cx="6781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Consumerism?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914400" y="1447800"/>
            <a:ext cx="716280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Consumerism- an economic theory that links prosperity to consumer demand for goods and services, and that makes consumer behavior central to economic decision making.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914400" y="3200400"/>
            <a:ext cx="6934200" cy="301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that really mean?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more YOU buy, the better the economy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products you see on the shelves are based on what YOU bought in the past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more things = more wealth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more wealth= more happiness… or does it?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Consumerism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Consumerism is a theory of economics that encourages people to buy more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things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they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be happy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creates a sense that you need to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up with the Jones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’”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also encourages companies to be competitive… if their product is not good, their company won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last long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1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1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1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Consumerism and Quality of Life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of Life- a measure of personal and collective well-being; the conditions in a person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life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consumerism affect YOUR quality of life?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consumerism affect yo</a:t>
            </a:r>
            <a:r>
              <a:rPr lang="en-US" sz="3600"/>
              <a:t>u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others?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you wear the clothes you do?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you eat the food you do?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tells you to do the things you do?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</a:t>
            </a:r>
            <a:r>
              <a:rPr lang="en-US" sz="3200" b="1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stopped wearing crocs? </a:t>
            </a:r>
            <a:r>
              <a:rPr lang="en-US"/>
              <a:t>B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uying i</a:t>
            </a:r>
            <a:r>
              <a:rPr lang="en-US"/>
              <a:t>Phone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s? Playing </a:t>
            </a:r>
            <a:r>
              <a:rPr lang="en-US"/>
              <a:t>Playstation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Eating meat?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Advertising and Consumerism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Maybe not for everything, but at least PART of your decisions come from the…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Advertising and Consumerism</a:t>
            </a:r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Advertising is EVERYWHERE… from TV and radio, right into the bathroom stall with you.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Advertisements encourage you to buy products… even if you don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need them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Advertisers use the following propaganda techniques to entice you use/buy their product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Bandwagon Effect (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one)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Emotional Appeal (fears and desires)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Glittering Generalities (promises everything, delivers little)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Plain Folks Appeal (experience of everyday people)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Testimonials (celebrities or experts to speak for the product)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Appeal (stats or data to persuade)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and Safety as a consumer</a:t>
            </a:r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regulates what you buy?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consumer society, don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you have the right to decide if something is right for you without outside involvement?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 the government will step in when a product is deemed dangerous, or unhealthy to the average consumer</a:t>
            </a:r>
            <a:endParaRPr/>
          </a:p>
          <a:p>
            <a: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Cigarettes</a:t>
            </a:r>
            <a:endParaRPr/>
          </a:p>
          <a:p>
            <a: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</a:pPr>
            <a:r>
              <a:rPr lang="en-US"/>
              <a:t>Alcohol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Jobs</a:t>
            </a:r>
            <a:r>
              <a:rPr lang="en-US" sz="3600">
                <a:solidFill>
                  <a:srgbClr val="000000"/>
                </a:solidFill>
              </a:rPr>
              <a:t>,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Environment and consumerism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Every product you buy is connected to a chain of people and industries that produced that product</a:t>
            </a:r>
            <a:endParaRPr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more you buy, the more will be produced</a:t>
            </a:r>
            <a:endParaRPr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Every product you buy is also linked to a chain of resources that are used to create the product</a:t>
            </a:r>
            <a:endParaRPr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resources may have an adverse </a:t>
            </a:r>
            <a:r>
              <a:rPr lang="en-US" sz="2800">
                <a:solidFill>
                  <a:srgbClr val="000000"/>
                </a:solidFill>
              </a:rPr>
              <a:t>effect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the environment</a:t>
            </a:r>
            <a:endParaRPr>
              <a:solidFill>
                <a:srgbClr val="000000"/>
              </a:solidFill>
            </a:endParaRPr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Packaging</a:t>
            </a:r>
            <a:endParaRPr>
              <a:solidFill>
                <a:srgbClr val="000000"/>
              </a:solidFill>
            </a:endParaRPr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Plastic (toxic to produce)</a:t>
            </a:r>
            <a:endParaRPr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Macintosh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Consumerism</vt:lpstr>
      <vt:lpstr>PowerPoint Presentation</vt:lpstr>
      <vt:lpstr>Consumerism</vt:lpstr>
      <vt:lpstr>Consumerism and Quality of Life</vt:lpstr>
      <vt:lpstr>How does YOUR consumerism affect you and others?</vt:lpstr>
      <vt:lpstr>Advertising and Consumerism</vt:lpstr>
      <vt:lpstr>Advertising and Consumerism</vt:lpstr>
      <vt:lpstr>Health and Safety as a consumer</vt:lpstr>
      <vt:lpstr>Jobs, the Environment and consumerism</vt:lpstr>
      <vt:lpstr>Consumer Power</vt:lpstr>
      <vt:lpstr>Consumer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Consumerism</dc:title>
  <cp:lastModifiedBy>Roselyn Coyne</cp:lastModifiedBy>
  <cp:revision>1</cp:revision>
  <dcterms:modified xsi:type="dcterms:W3CDTF">2020-11-01T17:27:28Z</dcterms:modified>
</cp:coreProperties>
</file>