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Tahoma" panose="020B060403050404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99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To form a more perfect union…</a:t>
            </a:r>
            <a:endParaRPr/>
          </a:p>
          <a:p>
            <a:pPr marL="914400" lvl="1" indent="-298450" algn="l" rtl="0">
              <a:lnSpc>
                <a:spcPct val="100000"/>
              </a:lnSpc>
              <a:spcBef>
                <a:spcPts val="0"/>
              </a:spcBef>
              <a:spcAft>
                <a:spcPts val="0"/>
              </a:spcAft>
              <a:buSzPts val="1100"/>
              <a:buChar char="○"/>
            </a:pPr>
            <a:r>
              <a:rPr lang="en-US"/>
              <a:t>Stronger national government</a:t>
            </a:r>
            <a:endParaRPr/>
          </a:p>
          <a:p>
            <a:pPr marL="914400" lvl="1" indent="-298450" algn="l" rtl="0">
              <a:lnSpc>
                <a:spcPct val="100000"/>
              </a:lnSpc>
              <a:spcBef>
                <a:spcPts val="0"/>
              </a:spcBef>
              <a:spcAft>
                <a:spcPts val="0"/>
              </a:spcAft>
              <a:buSzPts val="1100"/>
              <a:buChar char="○"/>
            </a:pPr>
            <a:r>
              <a:rPr lang="en-US"/>
              <a:t>Promote loyalty</a:t>
            </a:r>
            <a:endParaRPr/>
          </a:p>
          <a:p>
            <a:pPr marL="914400" lvl="1" indent="-298450" algn="l" rtl="0">
              <a:lnSpc>
                <a:spcPct val="100000"/>
              </a:lnSpc>
              <a:spcBef>
                <a:spcPts val="0"/>
              </a:spcBef>
              <a:spcAft>
                <a:spcPts val="0"/>
              </a:spcAft>
              <a:buSzPts val="1100"/>
              <a:buChar char="○"/>
            </a:pPr>
            <a:r>
              <a:rPr lang="en-US"/>
              <a:t>Unite people</a:t>
            </a:r>
            <a:endParaRPr/>
          </a:p>
          <a:p>
            <a:pPr marL="914400" lvl="1" indent="-298450" algn="l" rtl="0">
              <a:lnSpc>
                <a:spcPct val="100000"/>
              </a:lnSpc>
              <a:spcBef>
                <a:spcPts val="0"/>
              </a:spcBef>
              <a:spcAft>
                <a:spcPts val="0"/>
              </a:spcAft>
              <a:buSzPts val="1100"/>
              <a:buChar char="○"/>
            </a:pPr>
            <a:r>
              <a:rPr lang="en-US"/>
              <a:t>Make the US one country</a:t>
            </a:r>
            <a:endParaRPr/>
          </a:p>
          <a:p>
            <a:pPr marL="457200" lvl="0" indent="-298450" algn="l" rtl="0">
              <a:lnSpc>
                <a:spcPct val="100000"/>
              </a:lnSpc>
              <a:spcBef>
                <a:spcPts val="0"/>
              </a:spcBef>
              <a:spcAft>
                <a:spcPts val="0"/>
              </a:spcAft>
              <a:buSzPts val="1100"/>
              <a:buChar char="●"/>
            </a:pPr>
            <a:r>
              <a:rPr lang="en-US"/>
              <a:t>To establish justice…</a:t>
            </a:r>
            <a:endParaRPr/>
          </a:p>
          <a:p>
            <a:pPr marL="914400" lvl="1" indent="-298450" algn="l" rtl="0">
              <a:lnSpc>
                <a:spcPct val="100000"/>
              </a:lnSpc>
              <a:spcBef>
                <a:spcPts val="0"/>
              </a:spcBef>
              <a:spcAft>
                <a:spcPts val="0"/>
              </a:spcAft>
              <a:buSzPts val="1100"/>
              <a:buChar char="○"/>
            </a:pPr>
            <a:r>
              <a:rPr lang="en-US"/>
              <a:t>Peaceful way to settle disputes</a:t>
            </a:r>
            <a:endParaRPr/>
          </a:p>
          <a:p>
            <a:pPr marL="914400" lvl="1" indent="-298450" algn="l" rtl="0">
              <a:lnSpc>
                <a:spcPct val="100000"/>
              </a:lnSpc>
              <a:spcBef>
                <a:spcPts val="0"/>
              </a:spcBef>
              <a:spcAft>
                <a:spcPts val="0"/>
              </a:spcAft>
              <a:buSzPts val="1100"/>
              <a:buChar char="○"/>
            </a:pPr>
            <a:r>
              <a:rPr lang="en-US"/>
              <a:t>Fair, orderly system of justice</a:t>
            </a:r>
            <a:endParaRPr/>
          </a:p>
          <a:p>
            <a:pPr marL="914400" lvl="1" indent="-298450" algn="l" rtl="0">
              <a:lnSpc>
                <a:spcPct val="100000"/>
              </a:lnSpc>
              <a:spcBef>
                <a:spcPts val="0"/>
              </a:spcBef>
              <a:spcAft>
                <a:spcPts val="0"/>
              </a:spcAft>
              <a:buSzPts val="1100"/>
              <a:buChar char="○"/>
            </a:pPr>
            <a:r>
              <a:rPr lang="en-US"/>
              <a:t>Consistent court system</a:t>
            </a:r>
            <a:endParaRPr/>
          </a:p>
          <a:p>
            <a:pPr marL="457200" lvl="0" indent="-298450" algn="l" rtl="0">
              <a:lnSpc>
                <a:spcPct val="100000"/>
              </a:lnSpc>
              <a:spcBef>
                <a:spcPts val="0"/>
              </a:spcBef>
              <a:spcAft>
                <a:spcPts val="0"/>
              </a:spcAft>
              <a:buSzPts val="1100"/>
              <a:buChar char="●"/>
            </a:pPr>
            <a:r>
              <a:rPr lang="en-US"/>
              <a:t>To ensure domestic tranquility…</a:t>
            </a:r>
            <a:endParaRPr/>
          </a:p>
          <a:p>
            <a:pPr marL="914400" lvl="1" indent="-298450" algn="l" rtl="0">
              <a:lnSpc>
                <a:spcPct val="100000"/>
              </a:lnSpc>
              <a:spcBef>
                <a:spcPts val="0"/>
              </a:spcBef>
              <a:spcAft>
                <a:spcPts val="0"/>
              </a:spcAft>
              <a:buSzPts val="1100"/>
              <a:buChar char="○"/>
            </a:pPr>
            <a:r>
              <a:rPr lang="en-US"/>
              <a:t>Protecting citizens from crime</a:t>
            </a:r>
            <a:endParaRPr/>
          </a:p>
          <a:p>
            <a:pPr marL="914400" lvl="1" indent="-298450" algn="l" rtl="0">
              <a:lnSpc>
                <a:spcPct val="100000"/>
              </a:lnSpc>
              <a:spcBef>
                <a:spcPts val="0"/>
              </a:spcBef>
              <a:spcAft>
                <a:spcPts val="0"/>
              </a:spcAft>
              <a:buSzPts val="1100"/>
              <a:buChar char="○"/>
            </a:pPr>
            <a:r>
              <a:rPr lang="en-US"/>
              <a:t>Maintaining law and order</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2"/>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3"/>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lnSpc>
                <a:spcPct val="100000"/>
              </a:lnSpc>
              <a:spcBef>
                <a:spcPts val="560"/>
              </a:spcBef>
              <a:spcAft>
                <a:spcPts val="0"/>
              </a:spcAft>
              <a:buSzPts val="1820"/>
              <a:buChar char="■"/>
              <a:defRPr sz="2800"/>
            </a:lvl1pPr>
            <a:lvl2pPr marL="914400" lvl="1" indent="-327660" algn="l">
              <a:lnSpc>
                <a:spcPct val="100000"/>
              </a:lnSpc>
              <a:spcBef>
                <a:spcPts val="480"/>
              </a:spcBef>
              <a:spcAft>
                <a:spcPts val="0"/>
              </a:spcAft>
              <a:buSzPts val="1560"/>
              <a:buChar char="■"/>
              <a:defRPr sz="2400"/>
            </a:lvl2pPr>
            <a:lvl3pPr marL="1371600" lvl="2" indent="-311150" algn="l">
              <a:lnSpc>
                <a:spcPct val="100000"/>
              </a:lnSpc>
              <a:spcBef>
                <a:spcPts val="400"/>
              </a:spcBef>
              <a:spcAft>
                <a:spcPts val="0"/>
              </a:spcAft>
              <a:buSzPts val="13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02895" algn="l">
              <a:lnSpc>
                <a:spcPct val="100000"/>
              </a:lnSpc>
              <a:spcBef>
                <a:spcPts val="360"/>
              </a:spcBef>
              <a:spcAft>
                <a:spcPts val="0"/>
              </a:spcAft>
              <a:buSzPts val="1170"/>
              <a:buChar char="■"/>
              <a:defRPr sz="1800"/>
            </a:lvl6pPr>
            <a:lvl7pPr marL="3200400" lvl="6" indent="-302895" algn="l">
              <a:lnSpc>
                <a:spcPct val="100000"/>
              </a:lnSpc>
              <a:spcBef>
                <a:spcPts val="360"/>
              </a:spcBef>
              <a:spcAft>
                <a:spcPts val="0"/>
              </a:spcAft>
              <a:buSzPts val="1170"/>
              <a:buChar char="■"/>
              <a:defRPr sz="1800"/>
            </a:lvl7pPr>
            <a:lvl8pPr marL="3657600" lvl="7" indent="-302895" algn="l">
              <a:lnSpc>
                <a:spcPct val="100000"/>
              </a:lnSpc>
              <a:spcBef>
                <a:spcPts val="360"/>
              </a:spcBef>
              <a:spcAft>
                <a:spcPts val="0"/>
              </a:spcAft>
              <a:buSzPts val="1170"/>
              <a:buChar char="■"/>
              <a:defRPr sz="1800"/>
            </a:lvl8pPr>
            <a:lvl9pPr marL="4114800" lvl="8" indent="-302895" algn="l">
              <a:lnSpc>
                <a:spcPct val="100000"/>
              </a:lnSpc>
              <a:spcBef>
                <a:spcPts val="360"/>
              </a:spcBef>
              <a:spcAft>
                <a:spcPts val="0"/>
              </a:spcAft>
              <a:buSzPts val="1170"/>
              <a:buChar char="■"/>
              <a:defRPr sz="1800"/>
            </a:lvl9pPr>
          </a:lstStyle>
          <a:p>
            <a:endParaRPr/>
          </a:p>
        </p:txBody>
      </p:sp>
      <p:sp>
        <p:nvSpPr>
          <p:cNvPr id="53" name="Google Shape;53;p3"/>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lnSpc>
                <a:spcPct val="100000"/>
              </a:lnSpc>
              <a:spcBef>
                <a:spcPts val="560"/>
              </a:spcBef>
              <a:spcAft>
                <a:spcPts val="0"/>
              </a:spcAft>
              <a:buSzPts val="1820"/>
              <a:buChar char="■"/>
              <a:defRPr sz="2800"/>
            </a:lvl1pPr>
            <a:lvl2pPr marL="914400" lvl="1" indent="-327660" algn="l">
              <a:lnSpc>
                <a:spcPct val="100000"/>
              </a:lnSpc>
              <a:spcBef>
                <a:spcPts val="480"/>
              </a:spcBef>
              <a:spcAft>
                <a:spcPts val="0"/>
              </a:spcAft>
              <a:buSzPts val="1560"/>
              <a:buChar char="■"/>
              <a:defRPr sz="2400"/>
            </a:lvl2pPr>
            <a:lvl3pPr marL="1371600" lvl="2" indent="-311150" algn="l">
              <a:lnSpc>
                <a:spcPct val="100000"/>
              </a:lnSpc>
              <a:spcBef>
                <a:spcPts val="400"/>
              </a:spcBef>
              <a:spcAft>
                <a:spcPts val="0"/>
              </a:spcAft>
              <a:buSzPts val="1300"/>
              <a:buChar char="■"/>
              <a:defRPr sz="2000"/>
            </a:lvl3pPr>
            <a:lvl4pPr marL="1828800" lvl="3" indent="-302894" algn="l">
              <a:lnSpc>
                <a:spcPct val="100000"/>
              </a:lnSpc>
              <a:spcBef>
                <a:spcPts val="360"/>
              </a:spcBef>
              <a:spcAft>
                <a:spcPts val="0"/>
              </a:spcAft>
              <a:buSzPts val="1170"/>
              <a:buChar char="■"/>
              <a:defRPr sz="1800"/>
            </a:lvl4pPr>
            <a:lvl5pPr marL="2286000" lvl="4" indent="-302895" algn="l">
              <a:lnSpc>
                <a:spcPct val="100000"/>
              </a:lnSpc>
              <a:spcBef>
                <a:spcPts val="360"/>
              </a:spcBef>
              <a:spcAft>
                <a:spcPts val="0"/>
              </a:spcAft>
              <a:buSzPts val="1170"/>
              <a:buChar char="■"/>
              <a:defRPr sz="1800"/>
            </a:lvl5pPr>
            <a:lvl6pPr marL="2743200" lvl="5" indent="-302895" algn="l">
              <a:lnSpc>
                <a:spcPct val="100000"/>
              </a:lnSpc>
              <a:spcBef>
                <a:spcPts val="360"/>
              </a:spcBef>
              <a:spcAft>
                <a:spcPts val="0"/>
              </a:spcAft>
              <a:buSzPts val="1170"/>
              <a:buChar char="■"/>
              <a:defRPr sz="1800"/>
            </a:lvl6pPr>
            <a:lvl7pPr marL="3200400" lvl="6" indent="-302895" algn="l">
              <a:lnSpc>
                <a:spcPct val="100000"/>
              </a:lnSpc>
              <a:spcBef>
                <a:spcPts val="360"/>
              </a:spcBef>
              <a:spcAft>
                <a:spcPts val="0"/>
              </a:spcAft>
              <a:buSzPts val="1170"/>
              <a:buChar char="■"/>
              <a:defRPr sz="1800"/>
            </a:lvl7pPr>
            <a:lvl8pPr marL="3657600" lvl="7" indent="-302895" algn="l">
              <a:lnSpc>
                <a:spcPct val="100000"/>
              </a:lnSpc>
              <a:spcBef>
                <a:spcPts val="360"/>
              </a:spcBef>
              <a:spcAft>
                <a:spcPts val="0"/>
              </a:spcAft>
              <a:buSzPts val="1170"/>
              <a:buChar char="■"/>
              <a:defRPr sz="1800"/>
            </a:lvl8pPr>
            <a:lvl9pPr marL="4114800" lvl="8" indent="-302895" algn="l">
              <a:lnSpc>
                <a:spcPct val="100000"/>
              </a:lnSpc>
              <a:spcBef>
                <a:spcPts val="360"/>
              </a:spcBef>
              <a:spcAft>
                <a:spcPts val="0"/>
              </a:spcAft>
              <a:buSzPts val="1170"/>
              <a:buChar char="■"/>
              <a:defRPr sz="1800"/>
            </a:lvl9pPr>
          </a:lstStyle>
          <a:p>
            <a:endParaRPr/>
          </a:p>
        </p:txBody>
      </p:sp>
      <p:sp>
        <p:nvSpPr>
          <p:cNvPr id="54" name="Google Shape;54;p3"/>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640"/>
              </a:spcBef>
              <a:spcAft>
                <a:spcPts val="0"/>
              </a:spcAft>
              <a:buSzPts val="2080"/>
              <a:buChar char="■"/>
              <a:defRPr sz="3200"/>
            </a:lvl1pPr>
            <a:lvl2pPr marL="914400" lvl="1" indent="-344169" algn="l">
              <a:lnSpc>
                <a:spcPct val="100000"/>
              </a:lnSpc>
              <a:spcBef>
                <a:spcPts val="560"/>
              </a:spcBef>
              <a:spcAft>
                <a:spcPts val="0"/>
              </a:spcAft>
              <a:buSzPts val="1820"/>
              <a:buChar char="■"/>
              <a:defRPr sz="2800"/>
            </a:lvl2pPr>
            <a:lvl3pPr marL="1371600" lvl="2" indent="-327660" algn="l">
              <a:lnSpc>
                <a:spcPct val="100000"/>
              </a:lnSpc>
              <a:spcBef>
                <a:spcPts val="480"/>
              </a:spcBef>
              <a:spcAft>
                <a:spcPts val="0"/>
              </a:spcAft>
              <a:buSzPts val="1560"/>
              <a:buChar char="■"/>
              <a:defRPr sz="2400"/>
            </a:lvl3pPr>
            <a:lvl4pPr marL="1828800" lvl="3" indent="-311150" algn="l">
              <a:lnSpc>
                <a:spcPct val="100000"/>
              </a:lnSpc>
              <a:spcBef>
                <a:spcPts val="400"/>
              </a:spcBef>
              <a:spcAft>
                <a:spcPts val="0"/>
              </a:spcAft>
              <a:buSzPts val="1300"/>
              <a:buChar char="■"/>
              <a:defRPr sz="2000"/>
            </a:lvl4pPr>
            <a:lvl5pPr marL="2286000" lvl="4" indent="-311150" algn="l">
              <a:lnSpc>
                <a:spcPct val="100000"/>
              </a:lnSpc>
              <a:spcBef>
                <a:spcPts val="400"/>
              </a:spcBef>
              <a:spcAft>
                <a:spcPts val="0"/>
              </a:spcAft>
              <a:buSzPts val="1300"/>
              <a:buChar char="■"/>
              <a:defRPr sz="2000"/>
            </a:lvl5pPr>
            <a:lvl6pPr marL="2743200" lvl="5" indent="-311150" algn="l">
              <a:lnSpc>
                <a:spcPct val="100000"/>
              </a:lnSpc>
              <a:spcBef>
                <a:spcPts val="400"/>
              </a:spcBef>
              <a:spcAft>
                <a:spcPts val="0"/>
              </a:spcAft>
              <a:buSzPts val="1300"/>
              <a:buChar char="■"/>
              <a:defRPr sz="2000"/>
            </a:lvl6pPr>
            <a:lvl7pPr marL="3200400" lvl="6" indent="-311150" algn="l">
              <a:lnSpc>
                <a:spcPct val="100000"/>
              </a:lnSpc>
              <a:spcBef>
                <a:spcPts val="400"/>
              </a:spcBef>
              <a:spcAft>
                <a:spcPts val="0"/>
              </a:spcAft>
              <a:buSzPts val="1300"/>
              <a:buChar char="■"/>
              <a:defRPr sz="2000"/>
            </a:lvl7pPr>
            <a:lvl8pPr marL="3657600" lvl="7" indent="-311150" algn="l">
              <a:lnSpc>
                <a:spcPct val="100000"/>
              </a:lnSpc>
              <a:spcBef>
                <a:spcPts val="400"/>
              </a:spcBef>
              <a:spcAft>
                <a:spcPts val="0"/>
              </a:spcAft>
              <a:buSzPts val="1300"/>
              <a:buChar char="■"/>
              <a:defRPr sz="2000"/>
            </a:lvl8pPr>
            <a:lvl9pPr marL="4114800" lvl="8" indent="-311150" algn="l">
              <a:lnSpc>
                <a:spcPct val="100000"/>
              </a:lnSpc>
              <a:spcBef>
                <a:spcPts val="400"/>
              </a:spcBef>
              <a:spcAft>
                <a:spcPts val="0"/>
              </a:spcAft>
              <a:buSzPts val="1300"/>
              <a:buChar char="■"/>
              <a:defRPr sz="2000"/>
            </a:lvl9pPr>
          </a:lstStyle>
          <a:p>
            <a:endParaRPr/>
          </a:p>
        </p:txBody>
      </p:sp>
      <p:sp>
        <p:nvSpPr>
          <p:cNvPr id="60" name="Google Shape;60;p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10"/>
              <a:buNone/>
              <a:defRPr sz="1400"/>
            </a:lvl1pPr>
            <a:lvl2pPr marL="914400" lvl="1" indent="-228600" algn="l">
              <a:lnSpc>
                <a:spcPct val="100000"/>
              </a:lnSpc>
              <a:spcBef>
                <a:spcPts val="240"/>
              </a:spcBef>
              <a:spcAft>
                <a:spcPts val="0"/>
              </a:spcAft>
              <a:buSzPts val="780"/>
              <a:buNone/>
              <a:defRPr sz="1200"/>
            </a:lvl2pPr>
            <a:lvl3pPr marL="1371600" lvl="2" indent="-228600" algn="l">
              <a:lnSpc>
                <a:spcPct val="100000"/>
              </a:lnSpc>
              <a:spcBef>
                <a:spcPts val="200"/>
              </a:spcBef>
              <a:spcAft>
                <a:spcPts val="0"/>
              </a:spcAft>
              <a:buSzPts val="650"/>
              <a:buNone/>
              <a:defRPr sz="1000"/>
            </a:lvl3pPr>
            <a:lvl4pPr marL="1828800" lvl="3" indent="-228600" algn="l">
              <a:lnSpc>
                <a:spcPct val="100000"/>
              </a:lnSpc>
              <a:spcBef>
                <a:spcPts val="180"/>
              </a:spcBef>
              <a:spcAft>
                <a:spcPts val="0"/>
              </a:spcAft>
              <a:buSzPts val="585"/>
              <a:buNone/>
              <a:defRPr sz="900"/>
            </a:lvl4pPr>
            <a:lvl5pPr marL="2286000" lvl="4" indent="-228600" algn="l">
              <a:lnSpc>
                <a:spcPct val="100000"/>
              </a:lnSpc>
              <a:spcBef>
                <a:spcPts val="180"/>
              </a:spcBef>
              <a:spcAft>
                <a:spcPts val="0"/>
              </a:spcAft>
              <a:buSzPts val="585"/>
              <a:buNone/>
              <a:defRPr sz="900"/>
            </a:lvl5pPr>
            <a:lvl6pPr marL="2743200" lvl="5" indent="-228600" algn="l">
              <a:lnSpc>
                <a:spcPct val="100000"/>
              </a:lnSpc>
              <a:spcBef>
                <a:spcPts val="180"/>
              </a:spcBef>
              <a:spcAft>
                <a:spcPts val="0"/>
              </a:spcAft>
              <a:buSzPts val="585"/>
              <a:buNone/>
              <a:defRPr sz="900"/>
            </a:lvl6pPr>
            <a:lvl7pPr marL="3200400" lvl="6" indent="-228600" algn="l">
              <a:lnSpc>
                <a:spcPct val="100000"/>
              </a:lnSpc>
              <a:spcBef>
                <a:spcPts val="180"/>
              </a:spcBef>
              <a:spcAft>
                <a:spcPts val="0"/>
              </a:spcAft>
              <a:buSzPts val="585"/>
              <a:buNone/>
              <a:defRPr sz="900"/>
            </a:lvl7pPr>
            <a:lvl8pPr marL="3657600" lvl="7" indent="-228600" algn="l">
              <a:lnSpc>
                <a:spcPct val="100000"/>
              </a:lnSpc>
              <a:spcBef>
                <a:spcPts val="180"/>
              </a:spcBef>
              <a:spcAft>
                <a:spcPts val="0"/>
              </a:spcAft>
              <a:buSzPts val="585"/>
              <a:buNone/>
              <a:defRPr sz="900"/>
            </a:lvl8pPr>
            <a:lvl9pPr marL="4114800" lvl="8" indent="-228600" algn="l">
              <a:lnSpc>
                <a:spcPct val="100000"/>
              </a:lnSpc>
              <a:spcBef>
                <a:spcPts val="180"/>
              </a:spcBef>
              <a:spcAft>
                <a:spcPts val="0"/>
              </a:spcAft>
              <a:buSzPts val="585"/>
              <a:buNone/>
              <a:defRPr sz="900"/>
            </a:lvl9pPr>
          </a:lstStyle>
          <a:p>
            <a:endParaRPr/>
          </a:p>
        </p:txBody>
      </p:sp>
      <p:sp>
        <p:nvSpPr>
          <p:cNvPr id="61" name="Google Shape;61;p4"/>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5"/>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6" name="Google Shape;66;p5"/>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02894" algn="l">
              <a:lnSpc>
                <a:spcPct val="100000"/>
              </a:lnSpc>
              <a:spcBef>
                <a:spcPts val="360"/>
              </a:spcBef>
              <a:spcAft>
                <a:spcPts val="0"/>
              </a:spcAft>
              <a:buSzPts val="1170"/>
              <a:buChar char="■"/>
              <a:defRPr/>
            </a:lvl2pPr>
            <a:lvl3pPr marL="1371600" lvl="2" indent="-302894" algn="l">
              <a:lnSpc>
                <a:spcPct val="100000"/>
              </a:lnSpc>
              <a:spcBef>
                <a:spcPts val="360"/>
              </a:spcBef>
              <a:spcAft>
                <a:spcPts val="0"/>
              </a:spcAft>
              <a:buSzPts val="117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02895" algn="l">
              <a:lnSpc>
                <a:spcPct val="100000"/>
              </a:lnSpc>
              <a:spcBef>
                <a:spcPts val="360"/>
              </a:spcBef>
              <a:spcAft>
                <a:spcPts val="0"/>
              </a:spcAft>
              <a:buSzPts val="1170"/>
              <a:buChar char="■"/>
              <a:defRPr/>
            </a:lvl6pPr>
            <a:lvl7pPr marL="3200400" lvl="6" indent="-302895" algn="l">
              <a:lnSpc>
                <a:spcPct val="100000"/>
              </a:lnSpc>
              <a:spcBef>
                <a:spcPts val="360"/>
              </a:spcBef>
              <a:spcAft>
                <a:spcPts val="0"/>
              </a:spcAft>
              <a:buSzPts val="1170"/>
              <a:buChar char="■"/>
              <a:defRPr/>
            </a:lvl7pPr>
            <a:lvl8pPr marL="3657600" lvl="7" indent="-302895" algn="l">
              <a:lnSpc>
                <a:spcPct val="100000"/>
              </a:lnSpc>
              <a:spcBef>
                <a:spcPts val="360"/>
              </a:spcBef>
              <a:spcAft>
                <a:spcPts val="0"/>
              </a:spcAft>
              <a:buSzPts val="1170"/>
              <a:buChar char="■"/>
              <a:defRPr/>
            </a:lvl8pPr>
            <a:lvl9pPr marL="4114800" lvl="8" indent="-302895" algn="l">
              <a:lnSpc>
                <a:spcPct val="100000"/>
              </a:lnSpc>
              <a:spcBef>
                <a:spcPts val="360"/>
              </a:spcBef>
              <a:spcAft>
                <a:spcPts val="0"/>
              </a:spcAft>
              <a:buSzPts val="1170"/>
              <a:buChar char="■"/>
              <a:defRPr/>
            </a:lvl9pPr>
          </a:lstStyle>
          <a:p>
            <a:endParaRPr/>
          </a:p>
        </p:txBody>
      </p:sp>
      <p:sp>
        <p:nvSpPr>
          <p:cNvPr id="67" name="Google Shape;67;p5"/>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6"/>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02895" algn="l">
              <a:lnSpc>
                <a:spcPct val="100000"/>
              </a:lnSpc>
              <a:spcBef>
                <a:spcPts val="360"/>
              </a:spcBef>
              <a:spcAft>
                <a:spcPts val="0"/>
              </a:spcAft>
              <a:buSzPts val="1170"/>
              <a:buChar char="■"/>
              <a:defRPr/>
            </a:lvl1pPr>
            <a:lvl2pPr marL="914400" lvl="1" indent="-302894" algn="l">
              <a:lnSpc>
                <a:spcPct val="100000"/>
              </a:lnSpc>
              <a:spcBef>
                <a:spcPts val="360"/>
              </a:spcBef>
              <a:spcAft>
                <a:spcPts val="0"/>
              </a:spcAft>
              <a:buSzPts val="1170"/>
              <a:buChar char="■"/>
              <a:defRPr/>
            </a:lvl2pPr>
            <a:lvl3pPr marL="1371600" lvl="2" indent="-302894" algn="l">
              <a:lnSpc>
                <a:spcPct val="100000"/>
              </a:lnSpc>
              <a:spcBef>
                <a:spcPts val="360"/>
              </a:spcBef>
              <a:spcAft>
                <a:spcPts val="0"/>
              </a:spcAft>
              <a:buSzPts val="117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02895" algn="l">
              <a:lnSpc>
                <a:spcPct val="100000"/>
              </a:lnSpc>
              <a:spcBef>
                <a:spcPts val="360"/>
              </a:spcBef>
              <a:spcAft>
                <a:spcPts val="0"/>
              </a:spcAft>
              <a:buSzPts val="1170"/>
              <a:buChar char="■"/>
              <a:defRPr/>
            </a:lvl6pPr>
            <a:lvl7pPr marL="3200400" lvl="6" indent="-302895" algn="l">
              <a:lnSpc>
                <a:spcPct val="100000"/>
              </a:lnSpc>
              <a:spcBef>
                <a:spcPts val="360"/>
              </a:spcBef>
              <a:spcAft>
                <a:spcPts val="0"/>
              </a:spcAft>
              <a:buSzPts val="1170"/>
              <a:buChar char="■"/>
              <a:defRPr/>
            </a:lvl7pPr>
            <a:lvl8pPr marL="3657600" lvl="7" indent="-302895" algn="l">
              <a:lnSpc>
                <a:spcPct val="100000"/>
              </a:lnSpc>
              <a:spcBef>
                <a:spcPts val="360"/>
              </a:spcBef>
              <a:spcAft>
                <a:spcPts val="0"/>
              </a:spcAft>
              <a:buSzPts val="1170"/>
              <a:buChar char="■"/>
              <a:defRPr/>
            </a:lvl8pPr>
            <a:lvl9pPr marL="4114800" lvl="8" indent="-302895" algn="l">
              <a:lnSpc>
                <a:spcPct val="100000"/>
              </a:lnSpc>
              <a:spcBef>
                <a:spcPts val="360"/>
              </a:spcBef>
              <a:spcAft>
                <a:spcPts val="0"/>
              </a:spcAft>
              <a:buSzPts val="1170"/>
              <a:buChar char="■"/>
              <a:defRPr/>
            </a:lvl9pPr>
          </a:lstStyle>
          <a:p>
            <a:endParaRPr/>
          </a:p>
        </p:txBody>
      </p:sp>
      <p:sp>
        <p:nvSpPr>
          <p:cNvPr id="73" name="Google Shape;73;p6"/>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8" name="Google Shape;78;p7"/>
          <p:cNvSpPr>
            <a:spLocks noGrp="1"/>
          </p:cNvSpPr>
          <p:nvPr>
            <p:ph type="pic" idx="2"/>
          </p:nvPr>
        </p:nvSpPr>
        <p:spPr>
          <a:xfrm>
            <a:off x="1792288" y="612775"/>
            <a:ext cx="5486400" cy="4114800"/>
          </a:xfrm>
          <a:prstGeom prst="rect">
            <a:avLst/>
          </a:prstGeom>
          <a:noFill/>
          <a:ln>
            <a:noFill/>
          </a:ln>
        </p:spPr>
      </p:sp>
      <p:sp>
        <p:nvSpPr>
          <p:cNvPr id="79" name="Google Shape;79;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910"/>
              <a:buNone/>
              <a:defRPr sz="1400"/>
            </a:lvl1pPr>
            <a:lvl2pPr marL="914400" lvl="1" indent="-228600" algn="l">
              <a:lnSpc>
                <a:spcPct val="100000"/>
              </a:lnSpc>
              <a:spcBef>
                <a:spcPts val="240"/>
              </a:spcBef>
              <a:spcAft>
                <a:spcPts val="0"/>
              </a:spcAft>
              <a:buSzPts val="780"/>
              <a:buNone/>
              <a:defRPr sz="1200"/>
            </a:lvl2pPr>
            <a:lvl3pPr marL="1371600" lvl="2" indent="-228600" algn="l">
              <a:lnSpc>
                <a:spcPct val="100000"/>
              </a:lnSpc>
              <a:spcBef>
                <a:spcPts val="200"/>
              </a:spcBef>
              <a:spcAft>
                <a:spcPts val="0"/>
              </a:spcAft>
              <a:buSzPts val="650"/>
              <a:buNone/>
              <a:defRPr sz="1000"/>
            </a:lvl3pPr>
            <a:lvl4pPr marL="1828800" lvl="3" indent="-228600" algn="l">
              <a:lnSpc>
                <a:spcPct val="100000"/>
              </a:lnSpc>
              <a:spcBef>
                <a:spcPts val="180"/>
              </a:spcBef>
              <a:spcAft>
                <a:spcPts val="0"/>
              </a:spcAft>
              <a:buSzPts val="585"/>
              <a:buNone/>
              <a:defRPr sz="900"/>
            </a:lvl4pPr>
            <a:lvl5pPr marL="2286000" lvl="4" indent="-228600" algn="l">
              <a:lnSpc>
                <a:spcPct val="100000"/>
              </a:lnSpc>
              <a:spcBef>
                <a:spcPts val="180"/>
              </a:spcBef>
              <a:spcAft>
                <a:spcPts val="0"/>
              </a:spcAft>
              <a:buSzPts val="585"/>
              <a:buNone/>
              <a:defRPr sz="900"/>
            </a:lvl5pPr>
            <a:lvl6pPr marL="2743200" lvl="5" indent="-228600" algn="l">
              <a:lnSpc>
                <a:spcPct val="100000"/>
              </a:lnSpc>
              <a:spcBef>
                <a:spcPts val="180"/>
              </a:spcBef>
              <a:spcAft>
                <a:spcPts val="0"/>
              </a:spcAft>
              <a:buSzPts val="585"/>
              <a:buNone/>
              <a:defRPr sz="900"/>
            </a:lvl6pPr>
            <a:lvl7pPr marL="3200400" lvl="6" indent="-228600" algn="l">
              <a:lnSpc>
                <a:spcPct val="100000"/>
              </a:lnSpc>
              <a:spcBef>
                <a:spcPts val="180"/>
              </a:spcBef>
              <a:spcAft>
                <a:spcPts val="0"/>
              </a:spcAft>
              <a:buSzPts val="585"/>
              <a:buNone/>
              <a:defRPr sz="900"/>
            </a:lvl7pPr>
            <a:lvl8pPr marL="3657600" lvl="7" indent="-228600" algn="l">
              <a:lnSpc>
                <a:spcPct val="100000"/>
              </a:lnSpc>
              <a:spcBef>
                <a:spcPts val="180"/>
              </a:spcBef>
              <a:spcAft>
                <a:spcPts val="0"/>
              </a:spcAft>
              <a:buSzPts val="585"/>
              <a:buNone/>
              <a:defRPr sz="900"/>
            </a:lvl8pPr>
            <a:lvl9pPr marL="4114800" lvl="8" indent="-228600" algn="l">
              <a:lnSpc>
                <a:spcPct val="100000"/>
              </a:lnSpc>
              <a:spcBef>
                <a:spcPts val="180"/>
              </a:spcBef>
              <a:spcAft>
                <a:spcPts val="0"/>
              </a:spcAft>
              <a:buSzPts val="585"/>
              <a:buNone/>
              <a:defRPr sz="900"/>
            </a:lvl9pPr>
          </a:lstStyle>
          <a:p>
            <a:endParaRPr/>
          </a:p>
        </p:txBody>
      </p:sp>
      <p:sp>
        <p:nvSpPr>
          <p:cNvPr id="80" name="Google Shape;80;p7"/>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8"/>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8"/>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0" name="Google Shape;90;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560"/>
              <a:buNone/>
              <a:defRPr sz="2400" b="1"/>
            </a:lvl1pPr>
            <a:lvl2pPr marL="914400" lvl="1" indent="-228600" algn="l">
              <a:lnSpc>
                <a:spcPct val="100000"/>
              </a:lnSpc>
              <a:spcBef>
                <a:spcPts val="400"/>
              </a:spcBef>
              <a:spcAft>
                <a:spcPts val="0"/>
              </a:spcAft>
              <a:buSzPts val="1300"/>
              <a:buNone/>
              <a:defRPr sz="2000" b="1"/>
            </a:lvl2pPr>
            <a:lvl3pPr marL="1371600" lvl="2" indent="-228600" algn="l">
              <a:lnSpc>
                <a:spcPct val="100000"/>
              </a:lnSpc>
              <a:spcBef>
                <a:spcPts val="360"/>
              </a:spcBef>
              <a:spcAft>
                <a:spcPts val="0"/>
              </a:spcAft>
              <a:buSzPts val="1170"/>
              <a:buNone/>
              <a:defRPr sz="1800" b="1"/>
            </a:lvl3pPr>
            <a:lvl4pPr marL="1828800" lvl="3" indent="-228600" algn="l">
              <a:lnSpc>
                <a:spcPct val="100000"/>
              </a:lnSpc>
              <a:spcBef>
                <a:spcPts val="320"/>
              </a:spcBef>
              <a:spcAft>
                <a:spcPts val="0"/>
              </a:spcAft>
              <a:buSzPts val="1040"/>
              <a:buNone/>
              <a:defRPr sz="1600" b="1"/>
            </a:lvl4pPr>
            <a:lvl5pPr marL="2286000" lvl="4" indent="-228600" algn="l">
              <a:lnSpc>
                <a:spcPct val="100000"/>
              </a:lnSpc>
              <a:spcBef>
                <a:spcPts val="320"/>
              </a:spcBef>
              <a:spcAft>
                <a:spcPts val="0"/>
              </a:spcAft>
              <a:buSzPts val="1040"/>
              <a:buNone/>
              <a:defRPr sz="1600" b="1"/>
            </a:lvl5pPr>
            <a:lvl6pPr marL="2743200" lvl="5" indent="-228600" algn="l">
              <a:lnSpc>
                <a:spcPct val="100000"/>
              </a:lnSpc>
              <a:spcBef>
                <a:spcPts val="320"/>
              </a:spcBef>
              <a:spcAft>
                <a:spcPts val="0"/>
              </a:spcAft>
              <a:buSzPts val="1040"/>
              <a:buNone/>
              <a:defRPr sz="1600" b="1"/>
            </a:lvl6pPr>
            <a:lvl7pPr marL="3200400" lvl="6" indent="-228600" algn="l">
              <a:lnSpc>
                <a:spcPct val="100000"/>
              </a:lnSpc>
              <a:spcBef>
                <a:spcPts val="320"/>
              </a:spcBef>
              <a:spcAft>
                <a:spcPts val="0"/>
              </a:spcAft>
              <a:buSzPts val="1040"/>
              <a:buNone/>
              <a:defRPr sz="1600" b="1"/>
            </a:lvl7pPr>
            <a:lvl8pPr marL="3657600" lvl="7" indent="-228600" algn="l">
              <a:lnSpc>
                <a:spcPct val="100000"/>
              </a:lnSpc>
              <a:spcBef>
                <a:spcPts val="320"/>
              </a:spcBef>
              <a:spcAft>
                <a:spcPts val="0"/>
              </a:spcAft>
              <a:buSzPts val="1040"/>
              <a:buNone/>
              <a:defRPr sz="1600" b="1"/>
            </a:lvl8pPr>
            <a:lvl9pPr marL="4114800" lvl="8" indent="-228600" algn="l">
              <a:lnSpc>
                <a:spcPct val="100000"/>
              </a:lnSpc>
              <a:spcBef>
                <a:spcPts val="320"/>
              </a:spcBef>
              <a:spcAft>
                <a:spcPts val="0"/>
              </a:spcAft>
              <a:buSzPts val="1040"/>
              <a:buNone/>
              <a:defRPr sz="1600" b="1"/>
            </a:lvl9pPr>
          </a:lstStyle>
          <a:p>
            <a:endParaRPr/>
          </a:p>
        </p:txBody>
      </p:sp>
      <p:sp>
        <p:nvSpPr>
          <p:cNvPr id="91" name="Google Shape;91;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480"/>
              </a:spcBef>
              <a:spcAft>
                <a:spcPts val="0"/>
              </a:spcAft>
              <a:buSzPts val="1560"/>
              <a:buChar char="■"/>
              <a:defRPr sz="2400"/>
            </a:lvl1pPr>
            <a:lvl2pPr marL="914400" lvl="1" indent="-311150" algn="l">
              <a:lnSpc>
                <a:spcPct val="100000"/>
              </a:lnSpc>
              <a:spcBef>
                <a:spcPts val="400"/>
              </a:spcBef>
              <a:spcAft>
                <a:spcPts val="0"/>
              </a:spcAft>
              <a:buSzPts val="1300"/>
              <a:buChar char="■"/>
              <a:defRPr sz="2000"/>
            </a:lvl2pPr>
            <a:lvl3pPr marL="1371600" lvl="2" indent="-302894" algn="l">
              <a:lnSpc>
                <a:spcPct val="100000"/>
              </a:lnSpc>
              <a:spcBef>
                <a:spcPts val="360"/>
              </a:spcBef>
              <a:spcAft>
                <a:spcPts val="0"/>
              </a:spcAft>
              <a:buSzPts val="1170"/>
              <a:buChar char="■"/>
              <a:defRPr sz="1800"/>
            </a:lvl3pPr>
            <a:lvl4pPr marL="1828800" lvl="3" indent="-294639" algn="l">
              <a:lnSpc>
                <a:spcPct val="100000"/>
              </a:lnSpc>
              <a:spcBef>
                <a:spcPts val="320"/>
              </a:spcBef>
              <a:spcAft>
                <a:spcPts val="0"/>
              </a:spcAft>
              <a:buSzPts val="1040"/>
              <a:buChar char="■"/>
              <a:defRPr sz="1600"/>
            </a:lvl4pPr>
            <a:lvl5pPr marL="2286000" lvl="4" indent="-294639" algn="l">
              <a:lnSpc>
                <a:spcPct val="100000"/>
              </a:lnSpc>
              <a:spcBef>
                <a:spcPts val="320"/>
              </a:spcBef>
              <a:spcAft>
                <a:spcPts val="0"/>
              </a:spcAft>
              <a:buSzPts val="1040"/>
              <a:buChar char="■"/>
              <a:defRPr sz="1600"/>
            </a:lvl5pPr>
            <a:lvl6pPr marL="2743200" lvl="5" indent="-294639" algn="l">
              <a:lnSpc>
                <a:spcPct val="100000"/>
              </a:lnSpc>
              <a:spcBef>
                <a:spcPts val="320"/>
              </a:spcBef>
              <a:spcAft>
                <a:spcPts val="0"/>
              </a:spcAft>
              <a:buSzPts val="1040"/>
              <a:buChar char="■"/>
              <a:defRPr sz="1600"/>
            </a:lvl6pPr>
            <a:lvl7pPr marL="3200400" lvl="6" indent="-294639" algn="l">
              <a:lnSpc>
                <a:spcPct val="100000"/>
              </a:lnSpc>
              <a:spcBef>
                <a:spcPts val="320"/>
              </a:spcBef>
              <a:spcAft>
                <a:spcPts val="0"/>
              </a:spcAft>
              <a:buSzPts val="1040"/>
              <a:buChar char="■"/>
              <a:defRPr sz="1600"/>
            </a:lvl7pPr>
            <a:lvl8pPr marL="3657600" lvl="7" indent="-294640" algn="l">
              <a:lnSpc>
                <a:spcPct val="100000"/>
              </a:lnSpc>
              <a:spcBef>
                <a:spcPts val="320"/>
              </a:spcBef>
              <a:spcAft>
                <a:spcPts val="0"/>
              </a:spcAft>
              <a:buSzPts val="1040"/>
              <a:buChar char="■"/>
              <a:defRPr sz="1600"/>
            </a:lvl8pPr>
            <a:lvl9pPr marL="4114800" lvl="8" indent="-294640" algn="l">
              <a:lnSpc>
                <a:spcPct val="100000"/>
              </a:lnSpc>
              <a:spcBef>
                <a:spcPts val="320"/>
              </a:spcBef>
              <a:spcAft>
                <a:spcPts val="0"/>
              </a:spcAft>
              <a:buSzPts val="1040"/>
              <a:buChar char="■"/>
              <a:defRPr sz="1600"/>
            </a:lvl9pPr>
          </a:lstStyle>
          <a:p>
            <a:endParaRPr/>
          </a:p>
        </p:txBody>
      </p:sp>
      <p:sp>
        <p:nvSpPr>
          <p:cNvPr id="92" name="Google Shape;92;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560"/>
              <a:buNone/>
              <a:defRPr sz="2400" b="1"/>
            </a:lvl1pPr>
            <a:lvl2pPr marL="914400" lvl="1" indent="-228600" algn="l">
              <a:lnSpc>
                <a:spcPct val="100000"/>
              </a:lnSpc>
              <a:spcBef>
                <a:spcPts val="400"/>
              </a:spcBef>
              <a:spcAft>
                <a:spcPts val="0"/>
              </a:spcAft>
              <a:buSzPts val="1300"/>
              <a:buNone/>
              <a:defRPr sz="2000" b="1"/>
            </a:lvl2pPr>
            <a:lvl3pPr marL="1371600" lvl="2" indent="-228600" algn="l">
              <a:lnSpc>
                <a:spcPct val="100000"/>
              </a:lnSpc>
              <a:spcBef>
                <a:spcPts val="360"/>
              </a:spcBef>
              <a:spcAft>
                <a:spcPts val="0"/>
              </a:spcAft>
              <a:buSzPts val="1170"/>
              <a:buNone/>
              <a:defRPr sz="1800" b="1"/>
            </a:lvl3pPr>
            <a:lvl4pPr marL="1828800" lvl="3" indent="-228600" algn="l">
              <a:lnSpc>
                <a:spcPct val="100000"/>
              </a:lnSpc>
              <a:spcBef>
                <a:spcPts val="320"/>
              </a:spcBef>
              <a:spcAft>
                <a:spcPts val="0"/>
              </a:spcAft>
              <a:buSzPts val="1040"/>
              <a:buNone/>
              <a:defRPr sz="1600" b="1"/>
            </a:lvl4pPr>
            <a:lvl5pPr marL="2286000" lvl="4" indent="-228600" algn="l">
              <a:lnSpc>
                <a:spcPct val="100000"/>
              </a:lnSpc>
              <a:spcBef>
                <a:spcPts val="320"/>
              </a:spcBef>
              <a:spcAft>
                <a:spcPts val="0"/>
              </a:spcAft>
              <a:buSzPts val="1040"/>
              <a:buNone/>
              <a:defRPr sz="1600" b="1"/>
            </a:lvl5pPr>
            <a:lvl6pPr marL="2743200" lvl="5" indent="-228600" algn="l">
              <a:lnSpc>
                <a:spcPct val="100000"/>
              </a:lnSpc>
              <a:spcBef>
                <a:spcPts val="320"/>
              </a:spcBef>
              <a:spcAft>
                <a:spcPts val="0"/>
              </a:spcAft>
              <a:buSzPts val="1040"/>
              <a:buNone/>
              <a:defRPr sz="1600" b="1"/>
            </a:lvl6pPr>
            <a:lvl7pPr marL="3200400" lvl="6" indent="-228600" algn="l">
              <a:lnSpc>
                <a:spcPct val="100000"/>
              </a:lnSpc>
              <a:spcBef>
                <a:spcPts val="320"/>
              </a:spcBef>
              <a:spcAft>
                <a:spcPts val="0"/>
              </a:spcAft>
              <a:buSzPts val="1040"/>
              <a:buNone/>
              <a:defRPr sz="1600" b="1"/>
            </a:lvl7pPr>
            <a:lvl8pPr marL="3657600" lvl="7" indent="-228600" algn="l">
              <a:lnSpc>
                <a:spcPct val="100000"/>
              </a:lnSpc>
              <a:spcBef>
                <a:spcPts val="320"/>
              </a:spcBef>
              <a:spcAft>
                <a:spcPts val="0"/>
              </a:spcAft>
              <a:buSzPts val="1040"/>
              <a:buNone/>
              <a:defRPr sz="1600" b="1"/>
            </a:lvl8pPr>
            <a:lvl9pPr marL="4114800" lvl="8" indent="-228600" algn="l">
              <a:lnSpc>
                <a:spcPct val="100000"/>
              </a:lnSpc>
              <a:spcBef>
                <a:spcPts val="320"/>
              </a:spcBef>
              <a:spcAft>
                <a:spcPts val="0"/>
              </a:spcAft>
              <a:buSzPts val="1040"/>
              <a:buNone/>
              <a:defRPr sz="1600" b="1"/>
            </a:lvl9pPr>
          </a:lstStyle>
          <a:p>
            <a:endParaRPr/>
          </a:p>
        </p:txBody>
      </p:sp>
      <p:sp>
        <p:nvSpPr>
          <p:cNvPr id="93" name="Google Shape;93;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7660" algn="l">
              <a:lnSpc>
                <a:spcPct val="100000"/>
              </a:lnSpc>
              <a:spcBef>
                <a:spcPts val="480"/>
              </a:spcBef>
              <a:spcAft>
                <a:spcPts val="0"/>
              </a:spcAft>
              <a:buSzPts val="1560"/>
              <a:buChar char="■"/>
              <a:defRPr sz="2400"/>
            </a:lvl1pPr>
            <a:lvl2pPr marL="914400" lvl="1" indent="-311150" algn="l">
              <a:lnSpc>
                <a:spcPct val="100000"/>
              </a:lnSpc>
              <a:spcBef>
                <a:spcPts val="400"/>
              </a:spcBef>
              <a:spcAft>
                <a:spcPts val="0"/>
              </a:spcAft>
              <a:buSzPts val="1300"/>
              <a:buChar char="■"/>
              <a:defRPr sz="2000"/>
            </a:lvl2pPr>
            <a:lvl3pPr marL="1371600" lvl="2" indent="-302894" algn="l">
              <a:lnSpc>
                <a:spcPct val="100000"/>
              </a:lnSpc>
              <a:spcBef>
                <a:spcPts val="360"/>
              </a:spcBef>
              <a:spcAft>
                <a:spcPts val="0"/>
              </a:spcAft>
              <a:buSzPts val="1170"/>
              <a:buChar char="■"/>
              <a:defRPr sz="1800"/>
            </a:lvl3pPr>
            <a:lvl4pPr marL="1828800" lvl="3" indent="-294639" algn="l">
              <a:lnSpc>
                <a:spcPct val="100000"/>
              </a:lnSpc>
              <a:spcBef>
                <a:spcPts val="320"/>
              </a:spcBef>
              <a:spcAft>
                <a:spcPts val="0"/>
              </a:spcAft>
              <a:buSzPts val="1040"/>
              <a:buChar char="■"/>
              <a:defRPr sz="1600"/>
            </a:lvl4pPr>
            <a:lvl5pPr marL="2286000" lvl="4" indent="-294639" algn="l">
              <a:lnSpc>
                <a:spcPct val="100000"/>
              </a:lnSpc>
              <a:spcBef>
                <a:spcPts val="320"/>
              </a:spcBef>
              <a:spcAft>
                <a:spcPts val="0"/>
              </a:spcAft>
              <a:buSzPts val="1040"/>
              <a:buChar char="■"/>
              <a:defRPr sz="1600"/>
            </a:lvl5pPr>
            <a:lvl6pPr marL="2743200" lvl="5" indent="-294639" algn="l">
              <a:lnSpc>
                <a:spcPct val="100000"/>
              </a:lnSpc>
              <a:spcBef>
                <a:spcPts val="320"/>
              </a:spcBef>
              <a:spcAft>
                <a:spcPts val="0"/>
              </a:spcAft>
              <a:buSzPts val="1040"/>
              <a:buChar char="■"/>
              <a:defRPr sz="1600"/>
            </a:lvl6pPr>
            <a:lvl7pPr marL="3200400" lvl="6" indent="-294639" algn="l">
              <a:lnSpc>
                <a:spcPct val="100000"/>
              </a:lnSpc>
              <a:spcBef>
                <a:spcPts val="320"/>
              </a:spcBef>
              <a:spcAft>
                <a:spcPts val="0"/>
              </a:spcAft>
              <a:buSzPts val="1040"/>
              <a:buChar char="■"/>
              <a:defRPr sz="1600"/>
            </a:lvl7pPr>
            <a:lvl8pPr marL="3657600" lvl="7" indent="-294640" algn="l">
              <a:lnSpc>
                <a:spcPct val="100000"/>
              </a:lnSpc>
              <a:spcBef>
                <a:spcPts val="320"/>
              </a:spcBef>
              <a:spcAft>
                <a:spcPts val="0"/>
              </a:spcAft>
              <a:buSzPts val="1040"/>
              <a:buChar char="■"/>
              <a:defRPr sz="1600"/>
            </a:lvl8pPr>
            <a:lvl9pPr marL="4114800" lvl="8" indent="-294640" algn="l">
              <a:lnSpc>
                <a:spcPct val="100000"/>
              </a:lnSpc>
              <a:spcBef>
                <a:spcPts val="320"/>
              </a:spcBef>
              <a:spcAft>
                <a:spcPts val="0"/>
              </a:spcAft>
              <a:buSzPts val="1040"/>
              <a:buChar char="■"/>
              <a:defRPr sz="1600"/>
            </a:lvl9pPr>
          </a:lstStyle>
          <a:p>
            <a:endParaRPr/>
          </a:p>
        </p:txBody>
      </p:sp>
      <p:sp>
        <p:nvSpPr>
          <p:cNvPr id="94" name="Google Shape;94;p9"/>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9"/>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9"/>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9" name="Google Shape;99;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1300"/>
              <a:buNone/>
              <a:defRPr sz="2000"/>
            </a:lvl1pPr>
            <a:lvl2pPr marL="914400" lvl="1" indent="-228600" algn="l">
              <a:lnSpc>
                <a:spcPct val="100000"/>
              </a:lnSpc>
              <a:spcBef>
                <a:spcPts val="360"/>
              </a:spcBef>
              <a:spcAft>
                <a:spcPts val="0"/>
              </a:spcAft>
              <a:buSzPts val="1170"/>
              <a:buNone/>
              <a:defRPr sz="1800"/>
            </a:lvl2pPr>
            <a:lvl3pPr marL="1371600" lvl="2" indent="-228600" algn="l">
              <a:lnSpc>
                <a:spcPct val="100000"/>
              </a:lnSpc>
              <a:spcBef>
                <a:spcPts val="320"/>
              </a:spcBef>
              <a:spcAft>
                <a:spcPts val="0"/>
              </a:spcAft>
              <a:buSzPts val="1040"/>
              <a:buNone/>
              <a:defRPr sz="1600"/>
            </a:lvl3pPr>
            <a:lvl4pPr marL="1828800" lvl="3" indent="-228600" algn="l">
              <a:lnSpc>
                <a:spcPct val="100000"/>
              </a:lnSpc>
              <a:spcBef>
                <a:spcPts val="280"/>
              </a:spcBef>
              <a:spcAft>
                <a:spcPts val="0"/>
              </a:spcAft>
              <a:buSzPts val="910"/>
              <a:buNone/>
              <a:defRPr sz="1400"/>
            </a:lvl4pPr>
            <a:lvl5pPr marL="2286000" lvl="4" indent="-228600" algn="l">
              <a:lnSpc>
                <a:spcPct val="100000"/>
              </a:lnSpc>
              <a:spcBef>
                <a:spcPts val="280"/>
              </a:spcBef>
              <a:spcAft>
                <a:spcPts val="0"/>
              </a:spcAft>
              <a:buSzPts val="910"/>
              <a:buNone/>
              <a:defRPr sz="1400"/>
            </a:lvl5pPr>
            <a:lvl6pPr marL="2743200" lvl="5" indent="-228600" algn="l">
              <a:lnSpc>
                <a:spcPct val="100000"/>
              </a:lnSpc>
              <a:spcBef>
                <a:spcPts val="280"/>
              </a:spcBef>
              <a:spcAft>
                <a:spcPts val="0"/>
              </a:spcAft>
              <a:buSzPts val="910"/>
              <a:buNone/>
              <a:defRPr sz="1400"/>
            </a:lvl6pPr>
            <a:lvl7pPr marL="3200400" lvl="6" indent="-228600" algn="l">
              <a:lnSpc>
                <a:spcPct val="100000"/>
              </a:lnSpc>
              <a:spcBef>
                <a:spcPts val="280"/>
              </a:spcBef>
              <a:spcAft>
                <a:spcPts val="0"/>
              </a:spcAft>
              <a:buSzPts val="910"/>
              <a:buNone/>
              <a:defRPr sz="1400"/>
            </a:lvl7pPr>
            <a:lvl8pPr marL="3657600" lvl="7" indent="-228600" algn="l">
              <a:lnSpc>
                <a:spcPct val="100000"/>
              </a:lnSpc>
              <a:spcBef>
                <a:spcPts val="280"/>
              </a:spcBef>
              <a:spcAft>
                <a:spcPts val="0"/>
              </a:spcAft>
              <a:buSzPts val="910"/>
              <a:buNone/>
              <a:defRPr sz="1400"/>
            </a:lvl8pPr>
            <a:lvl9pPr marL="4114800" lvl="8" indent="-228600" algn="l">
              <a:lnSpc>
                <a:spcPct val="100000"/>
              </a:lnSpc>
              <a:spcBef>
                <a:spcPts val="280"/>
              </a:spcBef>
              <a:spcAft>
                <a:spcPts val="0"/>
              </a:spcAft>
              <a:buSzPts val="910"/>
              <a:buNone/>
              <a:defRPr sz="1400"/>
            </a:lvl9pPr>
          </a:lstStyle>
          <a:p>
            <a:endParaRPr/>
          </a:p>
        </p:txBody>
      </p:sp>
      <p:sp>
        <p:nvSpPr>
          <p:cNvPr id="100" name="Google Shape;100;p10"/>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0"/>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0"/>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1"/>
            </a:gs>
            <a:gs pos="50000">
              <a:schemeClr val="dk2"/>
            </a:gs>
            <a:gs pos="100000">
              <a:schemeClr val="dk1"/>
            </a:gs>
          </a:gsLst>
          <a:lin ang="5400000"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00475" y="1789112"/>
            <a:ext cx="5356077" cy="5056187"/>
            <a:chOff x="2394" y="1127"/>
            <a:chExt cx="3373" cy="3185"/>
          </a:xfrm>
        </p:grpSpPr>
        <p:sp>
          <p:nvSpPr>
            <p:cNvPr id="7" name="Google Shape;7;p1"/>
            <p:cNvSpPr txBox="1"/>
            <p:nvPr/>
          </p:nvSpPr>
          <p:spPr>
            <a:xfrm>
              <a:off x="4230" y="1365"/>
              <a:ext cx="197" cy="102"/>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8" name="Google Shape;8;p1"/>
            <p:cNvSpPr/>
            <p:nvPr/>
          </p:nvSpPr>
          <p:spPr>
            <a:xfrm>
              <a:off x="4299" y="1185"/>
              <a:ext cx="47" cy="47"/>
            </a:xfrm>
            <a:prstGeom prst="ellipse">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9" name="Google Shape;9;p1"/>
            <p:cNvSpPr txBox="1"/>
            <p:nvPr/>
          </p:nvSpPr>
          <p:spPr>
            <a:xfrm rot="960000">
              <a:off x="5205" y="1495"/>
              <a:ext cx="6" cy="2073"/>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0" name="Google Shape;10;p1"/>
            <p:cNvSpPr/>
            <p:nvPr/>
          </p:nvSpPr>
          <p:spPr>
            <a:xfrm>
              <a:off x="4871" y="3508"/>
              <a:ext cx="66" cy="96"/>
            </a:xfrm>
            <a:custGeom>
              <a:avLst/>
              <a:gdLst/>
              <a:ahLst/>
              <a:cxnLst/>
              <a:rect l="l" t="t" r="r" b="b"/>
              <a:pathLst>
                <a:path w="66" h="96" extrusionOk="0">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1" name="Google Shape;11;p1"/>
            <p:cNvSpPr txBox="1"/>
            <p:nvPr/>
          </p:nvSpPr>
          <p:spPr>
            <a:xfrm rot="60000">
              <a:off x="5487" y="1535"/>
              <a:ext cx="6" cy="1998"/>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2" name="Google Shape;12;p1"/>
            <p:cNvSpPr txBox="1"/>
            <p:nvPr/>
          </p:nvSpPr>
          <p:spPr>
            <a:xfrm rot="-960000">
              <a:off x="5640" y="1521"/>
              <a:ext cx="6" cy="881"/>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3" name="Google Shape;13;p1"/>
            <p:cNvSpPr txBox="1"/>
            <p:nvPr/>
          </p:nvSpPr>
          <p:spPr>
            <a:xfrm rot="-1200000">
              <a:off x="3444" y="1816"/>
              <a:ext cx="6" cy="2033"/>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4" name="Google Shape;14;p1"/>
            <p:cNvSpPr txBox="1"/>
            <p:nvPr/>
          </p:nvSpPr>
          <p:spPr>
            <a:xfrm rot="1080000">
              <a:off x="2757" y="1821"/>
              <a:ext cx="6" cy="2119"/>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5" name="Google Shape;15;p1"/>
            <p:cNvSpPr txBox="1"/>
            <p:nvPr/>
          </p:nvSpPr>
          <p:spPr>
            <a:xfrm rot="240000">
              <a:off x="3035" y="1870"/>
              <a:ext cx="6" cy="1906"/>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6" name="Google Shape;16;p1"/>
            <p:cNvSpPr/>
            <p:nvPr/>
          </p:nvSpPr>
          <p:spPr>
            <a:xfrm>
              <a:off x="4007" y="3021"/>
              <a:ext cx="623" cy="156"/>
            </a:xfrm>
            <a:custGeom>
              <a:avLst/>
              <a:gdLst/>
              <a:ahLst/>
              <a:cxnLst/>
              <a:rect l="l" t="t" r="r" b="b"/>
              <a:pathLst>
                <a:path w="623" h="156" extrusionOk="0">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7" name="Google Shape;17;p1"/>
            <p:cNvSpPr/>
            <p:nvPr/>
          </p:nvSpPr>
          <p:spPr>
            <a:xfrm>
              <a:off x="4762" y="3591"/>
              <a:ext cx="996" cy="126"/>
            </a:xfrm>
            <a:custGeom>
              <a:avLst/>
              <a:gdLst/>
              <a:ahLst/>
              <a:cxnLst/>
              <a:rect l="l" t="t" r="r" b="b"/>
              <a:pathLst>
                <a:path w="993" h="126" extrusionOk="0">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8" name="Google Shape;18;p1"/>
            <p:cNvSpPr/>
            <p:nvPr/>
          </p:nvSpPr>
          <p:spPr>
            <a:xfrm>
              <a:off x="4786" y="3645"/>
              <a:ext cx="972" cy="245"/>
            </a:xfrm>
            <a:custGeom>
              <a:avLst/>
              <a:gdLst/>
              <a:ahLst/>
              <a:cxnLst/>
              <a:rect l="l" t="t" r="r" b="b"/>
              <a:pathLst>
                <a:path w="969" h="245" extrusionOk="0">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a:gsLst>
                <a:gs pos="0">
                  <a:schemeClr val="dk1"/>
                </a:gs>
                <a:gs pos="100000">
                  <a:srgbClr val="82582E"/>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9" name="Google Shape;19;p1"/>
            <p:cNvSpPr/>
            <p:nvPr/>
          </p:nvSpPr>
          <p:spPr>
            <a:xfrm>
              <a:off x="4804" y="3591"/>
              <a:ext cx="954" cy="90"/>
            </a:xfrm>
            <a:custGeom>
              <a:avLst/>
              <a:gdLst/>
              <a:ahLst/>
              <a:cxnLst/>
              <a:rect l="l" t="t" r="r" b="b"/>
              <a:pathLst>
                <a:path w="951" h="90" extrusionOk="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a:gsLst>
                <a:gs pos="0">
                  <a:srgbClr val="82582E"/>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0" name="Google Shape;20;p1"/>
            <p:cNvSpPr/>
            <p:nvPr/>
          </p:nvSpPr>
          <p:spPr>
            <a:xfrm>
              <a:off x="3059" y="1541"/>
              <a:ext cx="102" cy="155"/>
            </a:xfrm>
            <a:custGeom>
              <a:avLst/>
              <a:gdLst/>
              <a:ahLst/>
              <a:cxnLst/>
              <a:rect l="l" t="t" r="r" b="b"/>
              <a:pathLst>
                <a:path w="102" h="155" extrusionOk="0">
                  <a:moveTo>
                    <a:pt x="102" y="0"/>
                  </a:moveTo>
                  <a:lnTo>
                    <a:pt x="0" y="12"/>
                  </a:lnTo>
                  <a:lnTo>
                    <a:pt x="30" y="72"/>
                  </a:lnTo>
                  <a:lnTo>
                    <a:pt x="30" y="155"/>
                  </a:lnTo>
                  <a:lnTo>
                    <a:pt x="72" y="155"/>
                  </a:lnTo>
                  <a:lnTo>
                    <a:pt x="72" y="66"/>
                  </a:lnTo>
                  <a:lnTo>
                    <a:pt x="102" y="0"/>
                  </a:lnTo>
                  <a:lnTo>
                    <a:pt x="102" y="0"/>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1" name="Google Shape;21;p1"/>
            <p:cNvSpPr/>
            <p:nvPr/>
          </p:nvSpPr>
          <p:spPr>
            <a:xfrm>
              <a:off x="3059" y="1690"/>
              <a:ext cx="90" cy="96"/>
            </a:xfrm>
            <a:custGeom>
              <a:avLst/>
              <a:gdLst/>
              <a:ahLst/>
              <a:cxnLst/>
              <a:rect l="l" t="t" r="r" b="b"/>
              <a:pathLst>
                <a:path w="90" h="96" extrusionOk="0">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2" name="Google Shape;22;p1"/>
            <p:cNvSpPr/>
            <p:nvPr/>
          </p:nvSpPr>
          <p:spPr>
            <a:xfrm>
              <a:off x="3059" y="1768"/>
              <a:ext cx="90" cy="108"/>
            </a:xfrm>
            <a:custGeom>
              <a:avLst/>
              <a:gdLst/>
              <a:ahLst/>
              <a:cxnLst/>
              <a:rect l="l" t="t" r="r" b="b"/>
              <a:pathLst>
                <a:path w="90" h="108" extrusionOk="0">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3" name="Google Shape;23;p1"/>
            <p:cNvSpPr/>
            <p:nvPr/>
          </p:nvSpPr>
          <p:spPr>
            <a:xfrm>
              <a:off x="5470" y="1205"/>
              <a:ext cx="102" cy="156"/>
            </a:xfrm>
            <a:custGeom>
              <a:avLst/>
              <a:gdLst/>
              <a:ahLst/>
              <a:cxnLst/>
              <a:rect l="l" t="t" r="r" b="b"/>
              <a:pathLst>
                <a:path w="102" h="156" extrusionOk="0">
                  <a:moveTo>
                    <a:pt x="102" y="0"/>
                  </a:moveTo>
                  <a:lnTo>
                    <a:pt x="0" y="6"/>
                  </a:lnTo>
                  <a:lnTo>
                    <a:pt x="30" y="72"/>
                  </a:lnTo>
                  <a:lnTo>
                    <a:pt x="30" y="156"/>
                  </a:lnTo>
                  <a:lnTo>
                    <a:pt x="72" y="156"/>
                  </a:lnTo>
                  <a:lnTo>
                    <a:pt x="72" y="66"/>
                  </a:lnTo>
                  <a:lnTo>
                    <a:pt x="102" y="0"/>
                  </a:lnTo>
                  <a:lnTo>
                    <a:pt x="102" y="0"/>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4" name="Google Shape;24;p1"/>
            <p:cNvSpPr/>
            <p:nvPr/>
          </p:nvSpPr>
          <p:spPr>
            <a:xfrm>
              <a:off x="5476" y="1349"/>
              <a:ext cx="84" cy="96"/>
            </a:xfrm>
            <a:custGeom>
              <a:avLst/>
              <a:gdLst/>
              <a:ahLst/>
              <a:cxnLst/>
              <a:rect l="l" t="t" r="r" b="b"/>
              <a:pathLst>
                <a:path w="84" h="96" extrusionOk="0">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5" name="Google Shape;25;p1"/>
            <p:cNvSpPr/>
            <p:nvPr/>
          </p:nvSpPr>
          <p:spPr>
            <a:xfrm>
              <a:off x="5470" y="1433"/>
              <a:ext cx="90" cy="108"/>
            </a:xfrm>
            <a:custGeom>
              <a:avLst/>
              <a:gdLst/>
              <a:ahLst/>
              <a:cxnLst/>
              <a:rect l="l" t="t" r="r" b="b"/>
              <a:pathLst>
                <a:path w="90" h="108" extrusionOk="0">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6" name="Google Shape;26;p1"/>
            <p:cNvSpPr/>
            <p:nvPr/>
          </p:nvSpPr>
          <p:spPr>
            <a:xfrm>
              <a:off x="5428" y="3525"/>
              <a:ext cx="66" cy="96"/>
            </a:xfrm>
            <a:custGeom>
              <a:avLst/>
              <a:gdLst/>
              <a:ahLst/>
              <a:cxnLst/>
              <a:rect l="l" t="t" r="r" b="b"/>
              <a:pathLst>
                <a:path w="66" h="96" extrusionOk="0">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7" name="Google Shape;27;p1"/>
            <p:cNvSpPr/>
            <p:nvPr/>
          </p:nvSpPr>
          <p:spPr>
            <a:xfrm>
              <a:off x="3017" y="1127"/>
              <a:ext cx="2603" cy="444"/>
            </a:xfrm>
            <a:custGeom>
              <a:avLst/>
              <a:gdLst/>
              <a:ahLst/>
              <a:cxnLst/>
              <a:rect l="l" t="t" r="r" b="b"/>
              <a:pathLst>
                <a:path w="2594" h="444" extrusionOk="0">
                  <a:moveTo>
                    <a:pt x="2577" y="0"/>
                  </a:moveTo>
                  <a:lnTo>
                    <a:pt x="2594" y="72"/>
                  </a:lnTo>
                  <a:lnTo>
                    <a:pt x="6" y="444"/>
                  </a:lnTo>
                  <a:lnTo>
                    <a:pt x="0" y="396"/>
                  </a:lnTo>
                  <a:lnTo>
                    <a:pt x="1225" y="96"/>
                  </a:lnTo>
                  <a:lnTo>
                    <a:pt x="1351" y="78"/>
                  </a:lnTo>
                  <a:lnTo>
                    <a:pt x="2577" y="0"/>
                  </a:lnTo>
                  <a:lnTo>
                    <a:pt x="2577" y="0"/>
                  </a:lnTo>
                  <a:close/>
                </a:path>
              </a:pathLst>
            </a:custGeom>
            <a:gradFill>
              <a:gsLst>
                <a:gs pos="0">
                  <a:srgbClr val="82582E"/>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8" name="Google Shape;28;p1"/>
            <p:cNvSpPr/>
            <p:nvPr/>
          </p:nvSpPr>
          <p:spPr>
            <a:xfrm>
              <a:off x="2934" y="3773"/>
              <a:ext cx="84" cy="95"/>
            </a:xfrm>
            <a:custGeom>
              <a:avLst/>
              <a:gdLst/>
              <a:ahLst/>
              <a:cxnLst/>
              <a:rect l="l" t="t" r="r" b="b"/>
              <a:pathLst>
                <a:path w="84" h="95" extrusionOk="0">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9" name="Google Shape;29;p1"/>
            <p:cNvSpPr/>
            <p:nvPr/>
          </p:nvSpPr>
          <p:spPr>
            <a:xfrm>
              <a:off x="3779" y="3872"/>
              <a:ext cx="90" cy="108"/>
            </a:xfrm>
            <a:custGeom>
              <a:avLst/>
              <a:gdLst/>
              <a:ahLst/>
              <a:cxnLst/>
              <a:rect l="l" t="t" r="r" b="b"/>
              <a:pathLst>
                <a:path w="90" h="108" extrusionOk="0">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0" name="Google Shape;30;p1"/>
            <p:cNvSpPr/>
            <p:nvPr/>
          </p:nvSpPr>
          <p:spPr>
            <a:xfrm>
              <a:off x="2400" y="3872"/>
              <a:ext cx="72" cy="90"/>
            </a:xfrm>
            <a:custGeom>
              <a:avLst/>
              <a:gdLst/>
              <a:ahLst/>
              <a:cxnLst/>
              <a:rect l="l" t="t" r="r" b="b"/>
              <a:pathLst>
                <a:path w="71" h="90" extrusionOk="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1" name="Google Shape;31;p1"/>
            <p:cNvSpPr/>
            <p:nvPr/>
          </p:nvSpPr>
          <p:spPr>
            <a:xfrm>
              <a:off x="2444" y="3838"/>
              <a:ext cx="1380" cy="389"/>
            </a:xfrm>
            <a:prstGeom prst="ellipse">
              <a:avLst/>
            </a:prstGeom>
            <a:gradFill>
              <a:gsLst>
                <a:gs pos="0">
                  <a:srgbClr val="82582E"/>
                </a:gs>
                <a:gs pos="100000">
                  <a:schemeClr val="dk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2" name="Google Shape;32;p1"/>
            <p:cNvSpPr/>
            <p:nvPr/>
          </p:nvSpPr>
          <p:spPr>
            <a:xfrm>
              <a:off x="2394" y="3834"/>
              <a:ext cx="1502" cy="288"/>
            </a:xfrm>
            <a:prstGeom prst="ellipse">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3" name="Google Shape;33;p1"/>
            <p:cNvSpPr/>
            <p:nvPr/>
          </p:nvSpPr>
          <p:spPr>
            <a:xfrm>
              <a:off x="2441" y="3860"/>
              <a:ext cx="1425" cy="220"/>
            </a:xfrm>
            <a:prstGeom prst="ellipse">
              <a:avLst/>
            </a:prstGeom>
            <a:gradFill>
              <a:gsLst>
                <a:gs pos="0">
                  <a:schemeClr val="dk1"/>
                </a:gs>
                <a:gs pos="100000">
                  <a:srgbClr val="82582E"/>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4" name="Google Shape;34;p1"/>
            <p:cNvSpPr/>
            <p:nvPr/>
          </p:nvSpPr>
          <p:spPr>
            <a:xfrm>
              <a:off x="3743" y="3788"/>
              <a:ext cx="90" cy="96"/>
            </a:xfrm>
            <a:custGeom>
              <a:avLst/>
              <a:gdLst/>
              <a:ahLst/>
              <a:cxnLst/>
              <a:rect l="l" t="t" r="r" b="b"/>
              <a:pathLst>
                <a:path w="90" h="96" extrusionOk="0">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5" name="Google Shape;35;p1"/>
            <p:cNvSpPr/>
            <p:nvPr/>
          </p:nvSpPr>
          <p:spPr>
            <a:xfrm>
              <a:off x="5422" y="3603"/>
              <a:ext cx="72" cy="108"/>
            </a:xfrm>
            <a:custGeom>
              <a:avLst/>
              <a:gdLst/>
              <a:ahLst/>
              <a:cxnLst/>
              <a:rect l="l" t="t" r="r" b="b"/>
              <a:pathLst>
                <a:path w="72" h="108" extrusionOk="0">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6" name="Google Shape;36;p1"/>
            <p:cNvSpPr txBox="1"/>
            <p:nvPr/>
          </p:nvSpPr>
          <p:spPr>
            <a:xfrm>
              <a:off x="4238" y="1773"/>
              <a:ext cx="173" cy="2539"/>
            </a:xfrm>
            <a:prstGeom prst="rect">
              <a:avLst/>
            </a:prstGeom>
            <a:gradFill>
              <a:gsLst>
                <a:gs pos="0">
                  <a:srgbClr val="82582E"/>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7" name="Google Shape;37;p1"/>
            <p:cNvSpPr txBox="1"/>
            <p:nvPr/>
          </p:nvSpPr>
          <p:spPr>
            <a:xfrm>
              <a:off x="4288" y="1545"/>
              <a:ext cx="76" cy="240"/>
            </a:xfrm>
            <a:prstGeom prst="rect">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8" name="Google Shape;38;p1"/>
            <p:cNvSpPr/>
            <p:nvPr/>
          </p:nvSpPr>
          <p:spPr>
            <a:xfrm>
              <a:off x="4220" y="1743"/>
              <a:ext cx="205" cy="52"/>
            </a:xfrm>
            <a:prstGeom prst="roundRect">
              <a:avLst>
                <a:gd name="adj" fmla="val 16667"/>
              </a:avLst>
            </a:prstGeom>
            <a:gradFill>
              <a:gsLst>
                <a:gs pos="0">
                  <a:schemeClr val="dk1"/>
                </a:gs>
                <a:gs pos="100000">
                  <a:srgbClr val="82582E"/>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9" name="Google Shape;39;p1"/>
            <p:cNvSpPr/>
            <p:nvPr/>
          </p:nvSpPr>
          <p:spPr>
            <a:xfrm>
              <a:off x="4306" y="1529"/>
              <a:ext cx="252" cy="1576"/>
            </a:xfrm>
            <a:custGeom>
              <a:avLst/>
              <a:gdLst/>
              <a:ahLst/>
              <a:cxnLst/>
              <a:rect l="l" t="t" r="r" b="b"/>
              <a:pathLst>
                <a:path w="252" h="1576" extrusionOk="0">
                  <a:moveTo>
                    <a:pt x="252" y="1576"/>
                  </a:moveTo>
                  <a:lnTo>
                    <a:pt x="12" y="84"/>
                  </a:lnTo>
                  <a:lnTo>
                    <a:pt x="12" y="60"/>
                  </a:lnTo>
                  <a:lnTo>
                    <a:pt x="0" y="12"/>
                  </a:lnTo>
                  <a:lnTo>
                    <a:pt x="72" y="0"/>
                  </a:lnTo>
                  <a:lnTo>
                    <a:pt x="72" y="0"/>
                  </a:lnTo>
                  <a:lnTo>
                    <a:pt x="78" y="48"/>
                  </a:lnTo>
                  <a:lnTo>
                    <a:pt x="88" y="66"/>
                  </a:lnTo>
                </a:path>
              </a:pathLst>
            </a:custGeom>
            <a:gradFill>
              <a:gsLst>
                <a:gs pos="0">
                  <a:srgbClr val="82582E"/>
                </a:gs>
                <a:gs pos="100000">
                  <a:schemeClr val="dk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0" name="Google Shape;40;p1"/>
            <p:cNvSpPr/>
            <p:nvPr/>
          </p:nvSpPr>
          <p:spPr>
            <a:xfrm>
              <a:off x="4169" y="1421"/>
              <a:ext cx="317" cy="138"/>
            </a:xfrm>
            <a:custGeom>
              <a:avLst/>
              <a:gdLst/>
              <a:ahLst/>
              <a:cxnLst/>
              <a:rect l="l" t="t" r="r" b="b"/>
              <a:pathLst>
                <a:path w="316" h="138" extrusionOk="0">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a:gsLst>
                <a:gs pos="0">
                  <a:srgbClr val="82582E"/>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grpSp>
      <p:sp>
        <p:nvSpPr>
          <p:cNvPr id="41" name="Google Shape;41;p1"/>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42" name="Google Shape;42;p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0680" algn="l" rtl="0">
              <a:lnSpc>
                <a:spcPct val="100000"/>
              </a:lnSpc>
              <a:spcBef>
                <a:spcPts val="640"/>
              </a:spcBef>
              <a:spcAft>
                <a:spcPts val="0"/>
              </a:spcAft>
              <a:buClr>
                <a:schemeClr val="hlink"/>
              </a:buClr>
              <a:buSzPts val="2080"/>
              <a:buFont typeface="Noto Sans Symbols"/>
              <a:buChar char="■"/>
              <a:defRPr sz="3200" b="0" i="0" u="none" strike="noStrike" cap="none">
                <a:solidFill>
                  <a:schemeClr val="lt1"/>
                </a:solidFill>
                <a:latin typeface="Tahoma"/>
                <a:ea typeface="Tahoma"/>
                <a:cs typeface="Tahoma"/>
                <a:sym typeface="Tahoma"/>
              </a:defRPr>
            </a:lvl1pPr>
            <a:lvl2pPr marL="914400" marR="0" lvl="1" indent="-344169" algn="l" rtl="0">
              <a:lnSpc>
                <a:spcPct val="100000"/>
              </a:lnSpc>
              <a:spcBef>
                <a:spcPts val="560"/>
              </a:spcBef>
              <a:spcAft>
                <a:spcPts val="0"/>
              </a:spcAft>
              <a:buClr>
                <a:schemeClr val="lt1"/>
              </a:buClr>
              <a:buSzPts val="1820"/>
              <a:buFont typeface="Noto Sans Symbols"/>
              <a:buChar char="■"/>
              <a:defRPr sz="2800" b="0" i="0" u="none" strike="noStrike" cap="none">
                <a:solidFill>
                  <a:schemeClr val="lt1"/>
                </a:solidFill>
                <a:latin typeface="Tahoma"/>
                <a:ea typeface="Tahoma"/>
                <a:cs typeface="Tahoma"/>
                <a:sym typeface="Tahoma"/>
              </a:defRPr>
            </a:lvl2pPr>
            <a:lvl3pPr marL="1371600" marR="0" lvl="2" indent="-327660" algn="l" rtl="0">
              <a:lnSpc>
                <a:spcPct val="100000"/>
              </a:lnSpc>
              <a:spcBef>
                <a:spcPts val="480"/>
              </a:spcBef>
              <a:spcAft>
                <a:spcPts val="0"/>
              </a:spcAft>
              <a:buClr>
                <a:schemeClr val="accent2"/>
              </a:buClr>
              <a:buSzPts val="1560"/>
              <a:buFont typeface="Noto Sans Symbols"/>
              <a:buChar char="■"/>
              <a:defRPr sz="2400" b="0" i="0" u="none" strike="noStrike" cap="none">
                <a:solidFill>
                  <a:schemeClr val="lt1"/>
                </a:solidFill>
                <a:latin typeface="Tahoma"/>
                <a:ea typeface="Tahoma"/>
                <a:cs typeface="Tahoma"/>
                <a:sym typeface="Tahoma"/>
              </a:defRPr>
            </a:lvl3pPr>
            <a:lvl4pPr marL="1828800" marR="0" lvl="3" indent="-311150" algn="l" rtl="0">
              <a:lnSpc>
                <a:spcPct val="100000"/>
              </a:lnSpc>
              <a:spcBef>
                <a:spcPts val="400"/>
              </a:spcBef>
              <a:spcAft>
                <a:spcPts val="0"/>
              </a:spcAft>
              <a:buClr>
                <a:schemeClr val="lt1"/>
              </a:buClr>
              <a:buSzPts val="1300"/>
              <a:buFont typeface="Noto Sans Symbols"/>
              <a:buChar char="■"/>
              <a:defRPr sz="2000" b="0" i="0" u="none" strike="noStrike" cap="none">
                <a:solidFill>
                  <a:schemeClr val="lt1"/>
                </a:solidFill>
                <a:latin typeface="Tahoma"/>
                <a:ea typeface="Tahoma"/>
                <a:cs typeface="Tahoma"/>
                <a:sym typeface="Tahoma"/>
              </a:defRPr>
            </a:lvl4pPr>
            <a:lvl5pPr marL="2286000" marR="0" lvl="4"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5pPr>
            <a:lvl6pPr marL="2743200" marR="0" lvl="5"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6pPr>
            <a:lvl7pPr marL="3200400" marR="0" lvl="6"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7pPr>
            <a:lvl8pPr marL="3657600" marR="0" lvl="7"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8pPr>
            <a:lvl9pPr marL="4114800" marR="0" lvl="8" indent="-311150" algn="l" rtl="0">
              <a:lnSpc>
                <a:spcPct val="100000"/>
              </a:lnSpc>
              <a:spcBef>
                <a:spcPts val="400"/>
              </a:spcBef>
              <a:spcAft>
                <a:spcPts val="0"/>
              </a:spcAft>
              <a:buClr>
                <a:schemeClr val="folHlink"/>
              </a:buClr>
              <a:buSzPts val="13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43" name="Google Shape;43;p1"/>
          <p:cNvSpPr txBox="1">
            <a:spLocks noGrp="1"/>
          </p:cNvSpPr>
          <p:nvPr>
            <p:ph type="dt" idx="10"/>
          </p:nvPr>
        </p:nvSpPr>
        <p:spPr>
          <a:xfrm>
            <a:off x="457200" y="6278562"/>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9pPr>
          </a:lstStyle>
          <a:p>
            <a:endParaRPr/>
          </a:p>
        </p:txBody>
      </p:sp>
      <p:sp>
        <p:nvSpPr>
          <p:cNvPr id="44" name="Google Shape;44;p1"/>
          <p:cNvSpPr txBox="1">
            <a:spLocks noGrp="1"/>
          </p:cNvSpPr>
          <p:nvPr>
            <p:ph type="ftr" idx="11"/>
          </p:nvPr>
        </p:nvSpPr>
        <p:spPr>
          <a:xfrm>
            <a:off x="3124200" y="6278562"/>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ahoma"/>
                <a:ea typeface="Tahoma"/>
                <a:cs typeface="Tahoma"/>
                <a:sym typeface="Tahoma"/>
              </a:defRPr>
            </a:lvl9pPr>
          </a:lstStyle>
          <a:p>
            <a:endParaRPr/>
          </a:p>
        </p:txBody>
      </p:sp>
      <p:sp>
        <p:nvSpPr>
          <p:cNvPr id="45" name="Google Shape;45;p1"/>
          <p:cNvSpPr txBox="1">
            <a:spLocks noGrp="1"/>
          </p:cNvSpPr>
          <p:nvPr>
            <p:ph type="sldNum" idx="12"/>
          </p:nvPr>
        </p:nvSpPr>
        <p:spPr>
          <a:xfrm>
            <a:off x="6553200" y="6278562"/>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200"/>
              <a:buFont typeface="Tahoma"/>
              <a:buNone/>
              <a:defRPr sz="1200" b="0" i="0" u="none" strike="noStrike" cap="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1" descr="ConstitutionDayPic"/>
          <p:cNvPicPr preferRelativeResize="0"/>
          <p:nvPr/>
        </p:nvPicPr>
        <p:blipFill rotWithShape="1">
          <a:blip r:embed="rId3">
            <a:alphaModFix/>
          </a:blip>
          <a:srcRect/>
          <a:stretch/>
        </p:blipFill>
        <p:spPr>
          <a:xfrm>
            <a:off x="900112" y="676275"/>
            <a:ext cx="7343775" cy="5505450"/>
          </a:xfrm>
          <a:prstGeom prst="rect">
            <a:avLst/>
          </a:prstGeom>
          <a:noFill/>
          <a:ln>
            <a:noFill/>
          </a:ln>
        </p:spPr>
      </p:pic>
      <p:sp>
        <p:nvSpPr>
          <p:cNvPr id="108" name="Google Shape;108;p11"/>
          <p:cNvSpPr txBox="1">
            <a:spLocks noGrp="1"/>
          </p:cNvSpPr>
          <p:nvPr>
            <p:ph type="ctrTitle" idx="4294967295"/>
          </p:nvPr>
        </p:nvSpPr>
        <p:spPr>
          <a:xfrm>
            <a:off x="990600" y="1905000"/>
            <a:ext cx="7772400" cy="17367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hlink"/>
              </a:buClr>
              <a:buSzPts val="6000"/>
              <a:buFont typeface="Arial"/>
              <a:buNone/>
            </a:pPr>
            <a:r>
              <a:rPr lang="en-US" sz="7100" b="0" i="0" u="none" strike="noStrike" cap="none">
                <a:solidFill>
                  <a:srgbClr val="281301"/>
                </a:solidFill>
                <a:latin typeface="Arial"/>
                <a:ea typeface="Arial"/>
                <a:cs typeface="Arial"/>
                <a:sym typeface="Arial"/>
              </a:rPr>
              <a:t>The Constitution: Structure</a:t>
            </a:r>
            <a:endParaRPr sz="5500" b="0" i="0" u="none" strike="noStrike" cap="none">
              <a:solidFill>
                <a:srgbClr val="281301"/>
              </a:solidFill>
              <a:latin typeface="Arial"/>
              <a:ea typeface="Arial"/>
              <a:cs typeface="Arial"/>
              <a:sym typeface="Arial"/>
            </a:endParaRPr>
          </a:p>
        </p:txBody>
      </p:sp>
      <p:sp>
        <p:nvSpPr>
          <p:cNvPr id="109" name="Google Shape;109;p11"/>
          <p:cNvSpPr txBox="1">
            <a:spLocks noGrp="1"/>
          </p:cNvSpPr>
          <p:nvPr>
            <p:ph type="subTitle" idx="4294967295"/>
          </p:nvPr>
        </p:nvSpPr>
        <p:spPr>
          <a:xfrm>
            <a:off x="614362" y="3825875"/>
            <a:ext cx="6970712" cy="1893887"/>
          </a:xfrm>
          <a:prstGeom prst="rect">
            <a:avLst/>
          </a:prstGeom>
          <a:noFill/>
          <a:ln>
            <a:noFill/>
          </a:ln>
        </p:spPr>
        <p:txBody>
          <a:bodyPr spcFirstLastPara="1" wrap="square" lIns="91425" tIns="45700" rIns="91425" bIns="45700" anchor="t" anchorCtr="0">
            <a:noAutofit/>
          </a:bodyPr>
          <a:lstStyle/>
          <a:p>
            <a:pPr marL="342900" marR="0" lvl="0" indent="-210820" algn="l" rtl="0">
              <a:lnSpc>
                <a:spcPct val="100000"/>
              </a:lnSpc>
              <a:spcBef>
                <a:spcPts val="0"/>
              </a:spcBef>
              <a:spcAft>
                <a:spcPts val="0"/>
              </a:spcAft>
              <a:buClr>
                <a:schemeClr val="hlink"/>
              </a:buClr>
              <a:buSzPts val="2080"/>
              <a:buFont typeface="Noto Sans Symbols"/>
              <a:buNone/>
            </a:pPr>
            <a:endParaRPr sz="3200" b="0" i="0" u="none" strike="noStrike" cap="none">
              <a:solidFill>
                <a:schemeClr val="lt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The Articles</a:t>
            </a:r>
            <a:endParaRPr/>
          </a:p>
        </p:txBody>
      </p:sp>
      <p:sp>
        <p:nvSpPr>
          <p:cNvPr id="177" name="Google Shape;177;p20"/>
          <p:cNvSpPr txBox="1">
            <a:spLocks noGrp="1"/>
          </p:cNvSpPr>
          <p:nvPr>
            <p:ph type="body" idx="1"/>
          </p:nvPr>
        </p:nvSpPr>
        <p:spPr>
          <a:xfrm>
            <a:off x="457200" y="2311400"/>
            <a:ext cx="4038600" cy="3819525"/>
          </a:xfrm>
          <a:prstGeom prst="rect">
            <a:avLst/>
          </a:prstGeom>
          <a:noFill/>
          <a:ln>
            <a:noFill/>
          </a:ln>
        </p:spPr>
        <p:txBody>
          <a:bodyPr spcFirstLastPara="1" wrap="square" lIns="91425" tIns="45700" rIns="91425" bIns="45700" anchor="t" anchorCtr="0">
            <a:noAutofit/>
          </a:bodyPr>
          <a:lstStyle/>
          <a:p>
            <a:pPr marL="113029" lvl="0" indent="0" algn="l" rtl="0">
              <a:lnSpc>
                <a:spcPct val="100000"/>
              </a:lnSpc>
              <a:spcBef>
                <a:spcPts val="560"/>
              </a:spcBef>
              <a:spcAft>
                <a:spcPts val="0"/>
              </a:spcAft>
              <a:buSzPts val="1820"/>
              <a:buNone/>
            </a:pPr>
            <a:endParaRPr/>
          </a:p>
          <a:p>
            <a:pPr marL="457200" lvl="0" indent="-344170" algn="l" rtl="0">
              <a:lnSpc>
                <a:spcPct val="90000"/>
              </a:lnSpc>
              <a:spcBef>
                <a:spcPts val="560"/>
              </a:spcBef>
              <a:spcAft>
                <a:spcPts val="0"/>
              </a:spcAft>
              <a:buSzPts val="1820"/>
              <a:buChar char="■"/>
            </a:pPr>
            <a:r>
              <a:rPr lang="en-US"/>
              <a:t>Article I- The Legislative Branch</a:t>
            </a:r>
            <a:endParaRPr/>
          </a:p>
          <a:p>
            <a:pPr marL="457200" lvl="0" indent="-344170" algn="l" rtl="0">
              <a:lnSpc>
                <a:spcPct val="90000"/>
              </a:lnSpc>
              <a:spcBef>
                <a:spcPts val="560"/>
              </a:spcBef>
              <a:spcAft>
                <a:spcPts val="0"/>
              </a:spcAft>
              <a:buSzPts val="1820"/>
              <a:buFont typeface="Tahoma"/>
              <a:buNone/>
            </a:pPr>
            <a:endParaRPr/>
          </a:p>
        </p:txBody>
      </p:sp>
      <p:sp>
        <p:nvSpPr>
          <p:cNvPr id="178" name="Google Shape;178;p20"/>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p>
            <a:pPr marL="914400" lvl="1" indent="-327660" algn="l" rtl="0">
              <a:lnSpc>
                <a:spcPct val="100000"/>
              </a:lnSpc>
              <a:spcBef>
                <a:spcPts val="480"/>
              </a:spcBef>
              <a:spcAft>
                <a:spcPts val="0"/>
              </a:spcAft>
              <a:buSzPts val="1560"/>
              <a:buChar char="■"/>
            </a:pPr>
            <a:r>
              <a:rPr lang="en-US" sz="2200"/>
              <a:t>Make and pass laws</a:t>
            </a:r>
            <a:endParaRPr/>
          </a:p>
          <a:p>
            <a:pPr marL="914400" lvl="1" indent="-327660" algn="l" rtl="0">
              <a:lnSpc>
                <a:spcPct val="100000"/>
              </a:lnSpc>
              <a:spcBef>
                <a:spcPts val="480"/>
              </a:spcBef>
              <a:spcAft>
                <a:spcPts val="0"/>
              </a:spcAft>
              <a:buSzPts val="1560"/>
              <a:buChar char="■"/>
            </a:pPr>
            <a:r>
              <a:rPr lang="en-US" sz="2200"/>
              <a:t>Control government spending</a:t>
            </a:r>
            <a:endParaRPr/>
          </a:p>
          <a:p>
            <a:pPr marL="914400" lvl="1" indent="-327660" algn="l" rtl="0">
              <a:lnSpc>
                <a:spcPct val="100000"/>
              </a:lnSpc>
              <a:spcBef>
                <a:spcPts val="480"/>
              </a:spcBef>
              <a:spcAft>
                <a:spcPts val="0"/>
              </a:spcAft>
              <a:buSzPts val="1560"/>
              <a:buChar char="■"/>
            </a:pPr>
            <a:r>
              <a:rPr lang="en-US" sz="2200"/>
              <a:t>Watchdog of the executive branch</a:t>
            </a:r>
            <a:endParaRPr/>
          </a:p>
          <a:p>
            <a:pPr marL="914400" lvl="1" indent="-327660" algn="l" rtl="0">
              <a:lnSpc>
                <a:spcPct val="100000"/>
              </a:lnSpc>
              <a:spcBef>
                <a:spcPts val="480"/>
              </a:spcBef>
              <a:spcAft>
                <a:spcPts val="0"/>
              </a:spcAft>
              <a:buSzPts val="1560"/>
              <a:buChar char="■"/>
            </a:pPr>
            <a:r>
              <a:rPr lang="en-US" sz="2200"/>
              <a:t>Ability to impeach any federal official</a:t>
            </a:r>
            <a:endParaRPr/>
          </a:p>
          <a:p>
            <a:pPr marL="914400" lvl="1" indent="-327660" algn="l" rtl="0">
              <a:lnSpc>
                <a:spcPct val="100000"/>
              </a:lnSpc>
              <a:spcBef>
                <a:spcPts val="480"/>
              </a:spcBef>
              <a:spcAft>
                <a:spcPts val="0"/>
              </a:spcAft>
              <a:buSzPts val="1560"/>
              <a:buChar char="■"/>
            </a:pPr>
            <a:r>
              <a:rPr lang="en-US" sz="2200"/>
              <a:t>Propose amendments</a:t>
            </a:r>
            <a:endParaRPr/>
          </a:p>
          <a:p>
            <a:pPr marL="914400" lvl="1" indent="-327660" algn="l" rtl="0">
              <a:lnSpc>
                <a:spcPct val="100000"/>
              </a:lnSpc>
              <a:spcBef>
                <a:spcPts val="480"/>
              </a:spcBef>
              <a:spcAft>
                <a:spcPts val="0"/>
              </a:spcAft>
              <a:buSzPts val="1560"/>
              <a:buChar char="■"/>
            </a:pPr>
            <a:r>
              <a:rPr lang="en-US" sz="2200"/>
              <a:t>Override vetoes</a:t>
            </a:r>
            <a:endParaRPr/>
          </a:p>
          <a:p>
            <a:pPr marL="914400" lvl="1" indent="-327660" algn="l" rtl="0">
              <a:lnSpc>
                <a:spcPct val="100000"/>
              </a:lnSpc>
              <a:spcBef>
                <a:spcPts val="480"/>
              </a:spcBef>
              <a:spcAft>
                <a:spcPts val="0"/>
              </a:spcAft>
              <a:buSzPts val="1560"/>
              <a:buChar char="■"/>
            </a:pPr>
            <a:r>
              <a:rPr lang="en-US" sz="2200"/>
              <a:t>Ratifies treaties</a:t>
            </a:r>
            <a:endParaRPr/>
          </a:p>
          <a:p>
            <a:pPr marL="914400" lvl="1" indent="-327660" algn="l" rtl="0">
              <a:lnSpc>
                <a:spcPct val="100000"/>
              </a:lnSpc>
              <a:spcBef>
                <a:spcPts val="480"/>
              </a:spcBef>
              <a:spcAft>
                <a:spcPts val="0"/>
              </a:spcAft>
              <a:buSzPts val="1560"/>
              <a:buChar char="■"/>
            </a:pPr>
            <a:r>
              <a:rPr lang="en-US" sz="2200"/>
              <a:t>Declare war</a:t>
            </a:r>
            <a:endParaRPr/>
          </a:p>
          <a:p>
            <a:pPr marL="457200" lvl="0" indent="-228600" algn="l" rtl="0">
              <a:lnSpc>
                <a:spcPct val="100000"/>
              </a:lnSpc>
              <a:spcBef>
                <a:spcPts val="560"/>
              </a:spcBef>
              <a:spcAft>
                <a:spcPts val="0"/>
              </a:spcAft>
              <a:buSzPts val="182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Articles</a:t>
            </a:r>
            <a:endParaRPr/>
          </a:p>
        </p:txBody>
      </p:sp>
      <p:sp>
        <p:nvSpPr>
          <p:cNvPr id="184" name="Google Shape;184;p21"/>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914400" lvl="1" indent="-327660" algn="l" rtl="0">
              <a:lnSpc>
                <a:spcPct val="100000"/>
              </a:lnSpc>
              <a:spcBef>
                <a:spcPts val="480"/>
              </a:spcBef>
              <a:spcAft>
                <a:spcPts val="0"/>
              </a:spcAft>
              <a:buSzPts val="1560"/>
              <a:buChar char="■"/>
            </a:pPr>
            <a:r>
              <a:rPr lang="en-US" sz="2200"/>
              <a:t>Directs Foreign Policy</a:t>
            </a:r>
            <a:endParaRPr/>
          </a:p>
          <a:p>
            <a:pPr marL="914400" lvl="1" indent="-327660" algn="l" rtl="0">
              <a:lnSpc>
                <a:spcPct val="100000"/>
              </a:lnSpc>
              <a:spcBef>
                <a:spcPts val="480"/>
              </a:spcBef>
              <a:spcAft>
                <a:spcPts val="0"/>
              </a:spcAft>
              <a:buSzPts val="1560"/>
              <a:buChar char="■"/>
            </a:pPr>
            <a:r>
              <a:rPr lang="en-US" sz="2200"/>
              <a:t>Commander – in – Chief of the Military</a:t>
            </a:r>
            <a:endParaRPr/>
          </a:p>
          <a:p>
            <a:pPr marL="914400" lvl="1" indent="-327660" algn="l" rtl="0">
              <a:lnSpc>
                <a:spcPct val="100000"/>
              </a:lnSpc>
              <a:spcBef>
                <a:spcPts val="480"/>
              </a:spcBef>
              <a:spcAft>
                <a:spcPts val="0"/>
              </a:spcAft>
              <a:buSzPts val="1560"/>
              <a:buChar char="■"/>
            </a:pPr>
            <a:r>
              <a:rPr lang="en-US" sz="2200"/>
              <a:t>Representative of all Americans</a:t>
            </a:r>
            <a:endParaRPr/>
          </a:p>
          <a:p>
            <a:pPr marL="914400" lvl="1" indent="-327660" algn="l" rtl="0">
              <a:lnSpc>
                <a:spcPct val="100000"/>
              </a:lnSpc>
              <a:spcBef>
                <a:spcPts val="480"/>
              </a:spcBef>
              <a:spcAft>
                <a:spcPts val="0"/>
              </a:spcAft>
              <a:buSzPts val="1560"/>
              <a:buChar char="■"/>
            </a:pPr>
            <a:r>
              <a:rPr lang="en-US" sz="2200"/>
              <a:t>Carry out and enforce the nations laws</a:t>
            </a:r>
            <a:endParaRPr/>
          </a:p>
          <a:p>
            <a:pPr marL="914400" lvl="1" indent="-327660" algn="l" rtl="0">
              <a:lnSpc>
                <a:spcPct val="100000"/>
              </a:lnSpc>
              <a:spcBef>
                <a:spcPts val="480"/>
              </a:spcBef>
              <a:spcAft>
                <a:spcPts val="0"/>
              </a:spcAft>
              <a:buSzPts val="1560"/>
              <a:buChar char="■"/>
            </a:pPr>
            <a:r>
              <a:rPr lang="en-US" sz="2200"/>
              <a:t>Power of veto</a:t>
            </a:r>
            <a:endParaRPr/>
          </a:p>
          <a:p>
            <a:pPr marL="914400" lvl="1" indent="-327660" algn="l" rtl="0">
              <a:lnSpc>
                <a:spcPct val="100000"/>
              </a:lnSpc>
              <a:spcBef>
                <a:spcPts val="480"/>
              </a:spcBef>
              <a:spcAft>
                <a:spcPts val="0"/>
              </a:spcAft>
              <a:buSzPts val="1560"/>
              <a:buChar char="■"/>
            </a:pPr>
            <a:r>
              <a:rPr lang="en-US" sz="2200"/>
              <a:t>Cabinet appointments</a:t>
            </a:r>
            <a:endParaRPr/>
          </a:p>
          <a:p>
            <a:pPr marL="914400" lvl="1" indent="-327660" algn="l" rtl="0">
              <a:lnSpc>
                <a:spcPct val="100000"/>
              </a:lnSpc>
              <a:spcBef>
                <a:spcPts val="480"/>
              </a:spcBef>
              <a:spcAft>
                <a:spcPts val="0"/>
              </a:spcAft>
              <a:buSzPts val="1560"/>
              <a:buChar char="■"/>
            </a:pPr>
            <a:r>
              <a:rPr lang="en-US" sz="2200"/>
              <a:t>Federal justice appointments</a:t>
            </a:r>
            <a:endParaRPr/>
          </a:p>
          <a:p>
            <a:pPr marL="113029" lvl="0" indent="0" algn="l" rtl="0">
              <a:lnSpc>
                <a:spcPct val="90000"/>
              </a:lnSpc>
              <a:spcBef>
                <a:spcPts val="560"/>
              </a:spcBef>
              <a:spcAft>
                <a:spcPts val="0"/>
              </a:spcAft>
              <a:buSzPts val="1820"/>
              <a:buNone/>
            </a:pPr>
            <a:endParaRPr/>
          </a:p>
        </p:txBody>
      </p:sp>
      <p:sp>
        <p:nvSpPr>
          <p:cNvPr id="185" name="Google Shape;185;p21"/>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p>
            <a:pPr marL="457200" lvl="0" indent="-344170" algn="l" rtl="0">
              <a:lnSpc>
                <a:spcPct val="90000"/>
              </a:lnSpc>
              <a:spcBef>
                <a:spcPts val="560"/>
              </a:spcBef>
              <a:spcAft>
                <a:spcPts val="0"/>
              </a:spcAft>
              <a:buSzPts val="1820"/>
              <a:buFont typeface="Tahoma"/>
              <a:buNone/>
            </a:pPr>
            <a:endParaRPr/>
          </a:p>
          <a:p>
            <a:pPr marL="113029" lvl="0" indent="0" algn="l" rtl="0">
              <a:lnSpc>
                <a:spcPct val="90000"/>
              </a:lnSpc>
              <a:spcBef>
                <a:spcPts val="560"/>
              </a:spcBef>
              <a:spcAft>
                <a:spcPts val="0"/>
              </a:spcAft>
              <a:buSzPts val="1820"/>
              <a:buNone/>
            </a:pPr>
            <a:endParaRPr/>
          </a:p>
          <a:p>
            <a:pPr marL="113029" lvl="0" indent="0" algn="l" rtl="0">
              <a:lnSpc>
                <a:spcPct val="90000"/>
              </a:lnSpc>
              <a:spcBef>
                <a:spcPts val="560"/>
              </a:spcBef>
              <a:spcAft>
                <a:spcPts val="0"/>
              </a:spcAft>
              <a:buSzPts val="1820"/>
              <a:buNone/>
            </a:pPr>
            <a:r>
              <a:rPr lang="en-US"/>
              <a:t>Article II: The Executive Branch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Articles</a:t>
            </a:r>
            <a:endParaRPr/>
          </a:p>
        </p:txBody>
      </p:sp>
      <p:sp>
        <p:nvSpPr>
          <p:cNvPr id="191" name="Google Shape;191;p22"/>
          <p:cNvSpPr txBox="1">
            <a:spLocks noGrp="1"/>
          </p:cNvSpPr>
          <p:nvPr>
            <p:ph type="body" idx="1"/>
          </p:nvPr>
        </p:nvSpPr>
        <p:spPr>
          <a:xfrm>
            <a:off x="457200" y="2895600"/>
            <a:ext cx="4038600" cy="3235325"/>
          </a:xfrm>
          <a:prstGeom prst="rect">
            <a:avLst/>
          </a:prstGeom>
          <a:noFill/>
          <a:ln>
            <a:noFill/>
          </a:ln>
        </p:spPr>
        <p:txBody>
          <a:bodyPr spcFirstLastPara="1" wrap="square" lIns="91425" tIns="45700" rIns="91425" bIns="45700" anchor="t" anchorCtr="0">
            <a:noAutofit/>
          </a:bodyPr>
          <a:lstStyle/>
          <a:p>
            <a:pPr marL="457200" lvl="0" indent="-344170" algn="l" rtl="0">
              <a:lnSpc>
                <a:spcPct val="90000"/>
              </a:lnSpc>
              <a:spcBef>
                <a:spcPts val="560"/>
              </a:spcBef>
              <a:spcAft>
                <a:spcPts val="0"/>
              </a:spcAft>
              <a:buSzPts val="1820"/>
              <a:buChar char="■"/>
            </a:pPr>
            <a:r>
              <a:rPr lang="en-US"/>
              <a:t>Article III- The Judicial Branch</a:t>
            </a:r>
            <a:endParaRPr/>
          </a:p>
        </p:txBody>
      </p:sp>
      <p:sp>
        <p:nvSpPr>
          <p:cNvPr id="192" name="Google Shape;192;p22"/>
          <p:cNvSpPr txBox="1">
            <a:spLocks noGrp="1"/>
          </p:cNvSpPr>
          <p:nvPr>
            <p:ph type="body" idx="2"/>
          </p:nvPr>
        </p:nvSpPr>
        <p:spPr>
          <a:xfrm>
            <a:off x="3441700" y="1600200"/>
            <a:ext cx="5245100" cy="4530725"/>
          </a:xfrm>
          <a:prstGeom prst="rect">
            <a:avLst/>
          </a:prstGeom>
          <a:noFill/>
          <a:ln>
            <a:noFill/>
          </a:ln>
        </p:spPr>
        <p:txBody>
          <a:bodyPr spcFirstLastPara="1" wrap="square" lIns="91425" tIns="45700" rIns="91425" bIns="45700" anchor="t" anchorCtr="0">
            <a:noAutofit/>
          </a:bodyPr>
          <a:lstStyle/>
          <a:p>
            <a:pPr marL="914400" lvl="1" indent="-327660" algn="l" rtl="0">
              <a:lnSpc>
                <a:spcPct val="100000"/>
              </a:lnSpc>
              <a:spcBef>
                <a:spcPts val="480"/>
              </a:spcBef>
              <a:spcAft>
                <a:spcPts val="0"/>
              </a:spcAft>
              <a:buSzPts val="1560"/>
              <a:buChar char="■"/>
            </a:pPr>
            <a:r>
              <a:rPr lang="en-US" sz="2000"/>
              <a:t>Supreme Court</a:t>
            </a:r>
            <a:endParaRPr/>
          </a:p>
          <a:p>
            <a:pPr marL="1371600" lvl="2" indent="-311150" algn="l" rtl="0">
              <a:lnSpc>
                <a:spcPct val="100000"/>
              </a:lnSpc>
              <a:spcBef>
                <a:spcPts val="400"/>
              </a:spcBef>
              <a:spcAft>
                <a:spcPts val="0"/>
              </a:spcAft>
              <a:buSzPts val="1300"/>
              <a:buChar char="■"/>
            </a:pPr>
            <a:r>
              <a:rPr lang="en-US"/>
              <a:t>Highest Court</a:t>
            </a:r>
            <a:endParaRPr/>
          </a:p>
          <a:p>
            <a:pPr marL="1371600" lvl="2" indent="-311150" algn="l" rtl="0">
              <a:lnSpc>
                <a:spcPct val="100000"/>
              </a:lnSpc>
              <a:spcBef>
                <a:spcPts val="400"/>
              </a:spcBef>
              <a:spcAft>
                <a:spcPts val="0"/>
              </a:spcAft>
              <a:buSzPts val="1300"/>
              <a:buChar char="■"/>
            </a:pPr>
            <a:r>
              <a:rPr lang="en-US"/>
              <a:t>Power of Judicial Review (it can review laws and decide whether the laws are constitutional)</a:t>
            </a:r>
            <a:endParaRPr/>
          </a:p>
          <a:p>
            <a:pPr marL="1371600" lvl="2" indent="-311150" algn="l" rtl="0">
              <a:lnSpc>
                <a:spcPct val="100000"/>
              </a:lnSpc>
              <a:spcBef>
                <a:spcPts val="400"/>
              </a:spcBef>
              <a:spcAft>
                <a:spcPts val="0"/>
              </a:spcAft>
              <a:buSzPts val="1300"/>
              <a:buChar char="■"/>
            </a:pPr>
            <a:r>
              <a:rPr lang="en-US"/>
              <a:t>Hear appeals</a:t>
            </a:r>
            <a:endParaRPr/>
          </a:p>
          <a:p>
            <a:pPr marL="914400" lvl="1" indent="-327660" algn="l" rtl="0">
              <a:lnSpc>
                <a:spcPct val="100000"/>
              </a:lnSpc>
              <a:spcBef>
                <a:spcPts val="480"/>
              </a:spcBef>
              <a:spcAft>
                <a:spcPts val="0"/>
              </a:spcAft>
              <a:buSzPts val="1560"/>
              <a:buChar char="■"/>
            </a:pPr>
            <a:r>
              <a:rPr lang="en-US" sz="2000"/>
              <a:t>Federal Courts</a:t>
            </a:r>
            <a:endParaRPr/>
          </a:p>
          <a:p>
            <a:pPr marL="1371600" lvl="2" indent="-311150" algn="l" rtl="0">
              <a:lnSpc>
                <a:spcPct val="100000"/>
              </a:lnSpc>
              <a:spcBef>
                <a:spcPts val="400"/>
              </a:spcBef>
              <a:spcAft>
                <a:spcPts val="0"/>
              </a:spcAft>
              <a:buSzPts val="1300"/>
              <a:buChar char="■"/>
            </a:pPr>
            <a:r>
              <a:rPr lang="en-US"/>
              <a:t>Courts that hear cases that come under federal law</a:t>
            </a:r>
            <a:endParaRPr/>
          </a:p>
          <a:p>
            <a:pPr marL="914400" lvl="1" indent="-327660" algn="l" rtl="0">
              <a:lnSpc>
                <a:spcPct val="100000"/>
              </a:lnSpc>
              <a:spcBef>
                <a:spcPts val="480"/>
              </a:spcBef>
              <a:spcAft>
                <a:spcPts val="0"/>
              </a:spcAft>
              <a:buSzPts val="1560"/>
              <a:buChar char="■"/>
            </a:pPr>
            <a:r>
              <a:rPr lang="en-US" sz="2000"/>
              <a:t>Appeal Courts</a:t>
            </a:r>
            <a:endParaRPr/>
          </a:p>
          <a:p>
            <a:pPr marL="1371600" lvl="2" indent="-311150" algn="l" rtl="0">
              <a:lnSpc>
                <a:spcPct val="100000"/>
              </a:lnSpc>
              <a:spcBef>
                <a:spcPts val="400"/>
              </a:spcBef>
              <a:spcAft>
                <a:spcPts val="0"/>
              </a:spcAft>
              <a:buSzPts val="1300"/>
              <a:buChar char="■"/>
            </a:pPr>
            <a:r>
              <a:rPr lang="en-US"/>
              <a:t>Consider district courts decision in which the losing side has asked for a review of the verdict</a:t>
            </a:r>
            <a:endParaRPr/>
          </a:p>
          <a:p>
            <a:pPr marL="457200" lvl="0" indent="-344170" algn="l" rtl="0">
              <a:lnSpc>
                <a:spcPct val="90000"/>
              </a:lnSpc>
              <a:spcBef>
                <a:spcPts val="560"/>
              </a:spcBef>
              <a:spcAft>
                <a:spcPts val="0"/>
              </a:spcAft>
              <a:buSzPts val="1820"/>
              <a:buFont typeface="Tahoma"/>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Articles</a:t>
            </a:r>
            <a:endParaRPr/>
          </a:p>
        </p:txBody>
      </p:sp>
      <p:sp>
        <p:nvSpPr>
          <p:cNvPr id="198" name="Google Shape;198;p23"/>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457200" lvl="0" indent="-344170" algn="l" rtl="0">
              <a:lnSpc>
                <a:spcPct val="100000"/>
              </a:lnSpc>
              <a:spcBef>
                <a:spcPts val="560"/>
              </a:spcBef>
              <a:spcAft>
                <a:spcPts val="0"/>
              </a:spcAft>
              <a:buSzPts val="1820"/>
              <a:buChar char="■"/>
            </a:pPr>
            <a:r>
              <a:rPr lang="en-US"/>
              <a:t>Article IV: Relations among states</a:t>
            </a:r>
            <a:endParaRPr/>
          </a:p>
          <a:p>
            <a:pPr marL="457200" lvl="0" indent="-228600" algn="l" rtl="0">
              <a:lnSpc>
                <a:spcPct val="100000"/>
              </a:lnSpc>
              <a:spcBef>
                <a:spcPts val="560"/>
              </a:spcBef>
              <a:spcAft>
                <a:spcPts val="0"/>
              </a:spcAft>
              <a:buSzPts val="1820"/>
              <a:buNone/>
            </a:pPr>
            <a:endParaRPr sz="1600"/>
          </a:p>
          <a:p>
            <a:pPr marL="457200" lvl="0" indent="-344170" algn="l" rtl="0">
              <a:lnSpc>
                <a:spcPct val="100000"/>
              </a:lnSpc>
              <a:spcBef>
                <a:spcPts val="560"/>
              </a:spcBef>
              <a:spcAft>
                <a:spcPts val="0"/>
              </a:spcAft>
              <a:buSzPts val="1820"/>
              <a:buChar char="■"/>
            </a:pPr>
            <a:r>
              <a:rPr lang="en-US" sz="1600"/>
              <a:t>Defines the relationship between the states and the federal government. The federal government guarantees a republican form of government in each state, protects the nation and the people from foreign or domestic violence, and determines how new states can join the Union. It also suggests that all the states are equal to each other and should respect each other’s laws and the judicial decisions made by other state court systems.</a:t>
            </a:r>
            <a:endParaRPr/>
          </a:p>
        </p:txBody>
      </p:sp>
      <p:sp>
        <p:nvSpPr>
          <p:cNvPr id="199" name="Google Shape;199;p23"/>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p>
            <a:pPr marL="457200" lvl="0" indent="-344170" algn="l" rtl="0">
              <a:lnSpc>
                <a:spcPct val="100000"/>
              </a:lnSpc>
              <a:spcBef>
                <a:spcPts val="560"/>
              </a:spcBef>
              <a:spcAft>
                <a:spcPts val="0"/>
              </a:spcAft>
              <a:buSzPts val="1820"/>
              <a:buChar char="■"/>
            </a:pPr>
            <a:r>
              <a:rPr lang="en-US"/>
              <a:t>Article V: Amending the Constitution</a:t>
            </a:r>
            <a:endParaRPr/>
          </a:p>
          <a:p>
            <a:pPr marL="457200" lvl="0" indent="-228600" algn="l" rtl="0">
              <a:lnSpc>
                <a:spcPct val="100000"/>
              </a:lnSpc>
              <a:spcBef>
                <a:spcPts val="560"/>
              </a:spcBef>
              <a:spcAft>
                <a:spcPts val="0"/>
              </a:spcAft>
              <a:buSzPts val="1820"/>
              <a:buNone/>
            </a:pPr>
            <a:endParaRPr/>
          </a:p>
          <a:p>
            <a:pPr marL="457200" lvl="0" indent="-344170" algn="l" rtl="0">
              <a:lnSpc>
                <a:spcPct val="100000"/>
              </a:lnSpc>
              <a:spcBef>
                <a:spcPts val="560"/>
              </a:spcBef>
              <a:spcAft>
                <a:spcPts val="0"/>
              </a:spcAft>
              <a:buSzPts val="1820"/>
              <a:buChar char="■"/>
            </a:pPr>
            <a:r>
              <a:rPr lang="en-US" sz="2000"/>
              <a:t> Future generations can amend the Constitution if the society so requires it. Both the states and Congress have the power to initiate the amendment process.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The Articles</a:t>
            </a:r>
            <a:endParaRPr/>
          </a:p>
        </p:txBody>
      </p:sp>
      <p:sp>
        <p:nvSpPr>
          <p:cNvPr id="205" name="Google Shape;205;p2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457200" lvl="0" indent="-344170" algn="l" rtl="0">
              <a:lnSpc>
                <a:spcPct val="100000"/>
              </a:lnSpc>
              <a:spcBef>
                <a:spcPts val="560"/>
              </a:spcBef>
              <a:spcAft>
                <a:spcPts val="0"/>
              </a:spcAft>
              <a:buSzPts val="1820"/>
              <a:buChar char="■"/>
            </a:pPr>
            <a:r>
              <a:rPr lang="en-US"/>
              <a:t>Article VI: National Debt, Supremacy of National Law, and Oaths of Office</a:t>
            </a:r>
            <a:endParaRPr/>
          </a:p>
          <a:p>
            <a:pPr marL="457200" lvl="0" indent="-344170" algn="l" rtl="0">
              <a:lnSpc>
                <a:spcPct val="100000"/>
              </a:lnSpc>
              <a:spcBef>
                <a:spcPts val="560"/>
              </a:spcBef>
              <a:spcAft>
                <a:spcPts val="0"/>
              </a:spcAft>
              <a:buSzPts val="1820"/>
              <a:buChar char="■"/>
            </a:pPr>
            <a:r>
              <a:rPr lang="en-US"/>
              <a:t> </a:t>
            </a:r>
            <a:r>
              <a:rPr lang="en-US" sz="1800"/>
              <a:t>Article VI determines that the US Constitution, and all laws made from it are the ‘supreme Law of the Land’, and all officials, whether members of the state legislatures, Congress, judiciary or the Executive have to swear an oath to the Constitution.</a:t>
            </a:r>
            <a:endParaRPr/>
          </a:p>
        </p:txBody>
      </p:sp>
      <p:sp>
        <p:nvSpPr>
          <p:cNvPr id="206" name="Google Shape;206;p24"/>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p>
            <a:pPr marL="457200" lvl="0" indent="-344170" algn="l" rtl="0">
              <a:lnSpc>
                <a:spcPct val="100000"/>
              </a:lnSpc>
              <a:spcBef>
                <a:spcPts val="560"/>
              </a:spcBef>
              <a:spcAft>
                <a:spcPts val="0"/>
              </a:spcAft>
              <a:buSzPts val="1820"/>
              <a:buChar char="■"/>
            </a:pPr>
            <a:r>
              <a:rPr lang="en-US"/>
              <a:t>Article VII: Ratifying the Constitution</a:t>
            </a:r>
            <a:endParaRPr/>
          </a:p>
          <a:p>
            <a:pPr marL="113029" lvl="0" indent="0" algn="l" rtl="0">
              <a:lnSpc>
                <a:spcPct val="100000"/>
              </a:lnSpc>
              <a:spcBef>
                <a:spcPts val="560"/>
              </a:spcBef>
              <a:spcAft>
                <a:spcPts val="0"/>
              </a:spcAft>
              <a:buSzPts val="1820"/>
              <a:buNone/>
            </a:pPr>
            <a:endParaRPr/>
          </a:p>
          <a:p>
            <a:pPr marL="457200" lvl="0" indent="-344170" algn="l" rtl="0">
              <a:lnSpc>
                <a:spcPct val="100000"/>
              </a:lnSpc>
              <a:spcBef>
                <a:spcPts val="560"/>
              </a:spcBef>
              <a:spcAft>
                <a:spcPts val="0"/>
              </a:spcAft>
              <a:buSzPts val="1820"/>
              <a:buChar char="■"/>
            </a:pPr>
            <a:r>
              <a:rPr lang="en-US" sz="1800"/>
              <a:t>No longer requires unanimity. On June 21, 1788,the Constitution became the official framework of the government of the United States of America when New Hampshire became the ninth of 13 states to </a:t>
            </a:r>
            <a:r>
              <a:rPr lang="en-US" sz="1800" b="1"/>
              <a:t>ratify</a:t>
            </a:r>
            <a:r>
              <a:rPr lang="en-US" sz="1800"/>
              <a:t> 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2"/>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Structure of the Constitution</a:t>
            </a:r>
            <a:endParaRPr/>
          </a:p>
        </p:txBody>
      </p:sp>
      <p:sp>
        <p:nvSpPr>
          <p:cNvPr id="115" name="Google Shape;115;p12"/>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560"/>
              </a:spcBef>
              <a:spcAft>
                <a:spcPts val="0"/>
              </a:spcAft>
              <a:buSzPts val="1820"/>
              <a:buNone/>
            </a:pPr>
            <a:endParaRPr/>
          </a:p>
        </p:txBody>
      </p:sp>
      <p:sp>
        <p:nvSpPr>
          <p:cNvPr id="116" name="Google Shape;116;p12"/>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p>
            <a:pPr marL="457200" lvl="0" indent="-344170" algn="l" rtl="0">
              <a:lnSpc>
                <a:spcPct val="100000"/>
              </a:lnSpc>
              <a:spcBef>
                <a:spcPts val="560"/>
              </a:spcBef>
              <a:spcAft>
                <a:spcPts val="0"/>
              </a:spcAft>
              <a:buSzPts val="1820"/>
              <a:buChar char="■"/>
            </a:pPr>
            <a:r>
              <a:rPr lang="en-US" sz="2000"/>
              <a:t>Introduction to the Constitution</a:t>
            </a:r>
            <a:endParaRPr/>
          </a:p>
          <a:p>
            <a:pPr marL="457200" lvl="0" indent="-228600" algn="l" rtl="0">
              <a:lnSpc>
                <a:spcPct val="100000"/>
              </a:lnSpc>
              <a:spcBef>
                <a:spcPts val="560"/>
              </a:spcBef>
              <a:spcAft>
                <a:spcPts val="0"/>
              </a:spcAft>
              <a:buSzPts val="1820"/>
              <a:buNone/>
            </a:pPr>
            <a:endParaRPr sz="2000"/>
          </a:p>
          <a:p>
            <a:pPr marL="457200" lvl="0" indent="-344170" algn="l" rtl="0">
              <a:lnSpc>
                <a:spcPct val="100000"/>
              </a:lnSpc>
              <a:spcBef>
                <a:spcPts val="560"/>
              </a:spcBef>
              <a:spcAft>
                <a:spcPts val="0"/>
              </a:spcAft>
              <a:buSzPts val="1820"/>
              <a:buChar char="■"/>
            </a:pPr>
            <a:r>
              <a:rPr lang="en-US" sz="2000"/>
              <a:t>Purpose of the Document</a:t>
            </a:r>
            <a:endParaRPr/>
          </a:p>
          <a:p>
            <a:pPr marL="457200" lvl="0" indent="-228600" algn="l" rtl="0">
              <a:lnSpc>
                <a:spcPct val="100000"/>
              </a:lnSpc>
              <a:spcBef>
                <a:spcPts val="560"/>
              </a:spcBef>
              <a:spcAft>
                <a:spcPts val="0"/>
              </a:spcAft>
              <a:buSzPts val="1820"/>
              <a:buNone/>
            </a:pPr>
            <a:endParaRPr sz="2000"/>
          </a:p>
          <a:p>
            <a:pPr marL="457200" lvl="0" indent="-344170" algn="l" rtl="0">
              <a:lnSpc>
                <a:spcPct val="100000"/>
              </a:lnSpc>
              <a:spcBef>
                <a:spcPts val="560"/>
              </a:spcBef>
              <a:spcAft>
                <a:spcPts val="0"/>
              </a:spcAft>
              <a:buSzPts val="1820"/>
              <a:buChar char="■"/>
            </a:pPr>
            <a:r>
              <a:rPr lang="en-US" sz="2000"/>
              <a:t>VERY clear that the power resides with the people</a:t>
            </a:r>
            <a:endParaRPr/>
          </a:p>
          <a:p>
            <a:pPr marL="457200" lvl="0" indent="-344170" algn="l" rtl="0">
              <a:lnSpc>
                <a:spcPct val="100000"/>
              </a:lnSpc>
              <a:spcBef>
                <a:spcPts val="560"/>
              </a:spcBef>
              <a:spcAft>
                <a:spcPts val="0"/>
              </a:spcAft>
              <a:buSzPts val="1820"/>
              <a:buFont typeface="Tahoma"/>
              <a:buNone/>
            </a:pPr>
            <a:r>
              <a:rPr lang="en-US" sz="2000"/>
              <a:t>			</a:t>
            </a:r>
            <a:r>
              <a:rPr lang="en-US" sz="2000" i="1"/>
              <a:t>“We the people of the United States….do ordain and establish this Constitution for the United States of America.”</a:t>
            </a:r>
            <a:endParaRPr/>
          </a:p>
          <a:p>
            <a:pPr marL="457200" lvl="0" indent="-228600" algn="l" rtl="0">
              <a:lnSpc>
                <a:spcPct val="100000"/>
              </a:lnSpc>
              <a:spcBef>
                <a:spcPts val="560"/>
              </a:spcBef>
              <a:spcAft>
                <a:spcPts val="0"/>
              </a:spcAft>
              <a:buSzPts val="1820"/>
              <a:buNone/>
            </a:pPr>
            <a:endParaRPr/>
          </a:p>
        </p:txBody>
      </p:sp>
      <p:pic>
        <p:nvPicPr>
          <p:cNvPr id="117" name="Google Shape;117;p12" descr="Text&#10;&#10;Description automatically generated"/>
          <p:cNvPicPr preferRelativeResize="0"/>
          <p:nvPr/>
        </p:nvPicPr>
        <p:blipFill rotWithShape="1">
          <a:blip r:embed="rId3">
            <a:alphaModFix/>
          </a:blip>
          <a:srcRect/>
          <a:stretch/>
        </p:blipFill>
        <p:spPr>
          <a:xfrm>
            <a:off x="457200" y="1600199"/>
            <a:ext cx="4038600" cy="453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Six Purposes of government</a:t>
            </a:r>
            <a:endParaRPr/>
          </a:p>
        </p:txBody>
      </p:sp>
      <p:sp>
        <p:nvSpPr>
          <p:cNvPr id="123" name="Google Shape;123;p13"/>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914400" lvl="1" indent="-327660" algn="l" rtl="0">
              <a:lnSpc>
                <a:spcPct val="100000"/>
              </a:lnSpc>
              <a:spcBef>
                <a:spcPts val="480"/>
              </a:spcBef>
              <a:spcAft>
                <a:spcPts val="0"/>
              </a:spcAft>
              <a:buSzPts val="1560"/>
              <a:buFont typeface="Tahoma"/>
              <a:buNone/>
            </a:pPr>
            <a:r>
              <a:rPr lang="en-US" sz="2200"/>
              <a:t>*“ To form a more perfect union”</a:t>
            </a:r>
            <a:endParaRPr/>
          </a:p>
          <a:p>
            <a:pPr marL="914400" lvl="1" indent="-327660" algn="l" rtl="0">
              <a:lnSpc>
                <a:spcPct val="100000"/>
              </a:lnSpc>
              <a:spcBef>
                <a:spcPts val="480"/>
              </a:spcBef>
              <a:spcAft>
                <a:spcPts val="0"/>
              </a:spcAft>
              <a:buSzPts val="1560"/>
              <a:buFont typeface="Tahoma"/>
              <a:buNone/>
            </a:pPr>
            <a:r>
              <a:rPr lang="en-US" sz="2200"/>
              <a:t>*“To establish Justice”</a:t>
            </a:r>
            <a:endParaRPr/>
          </a:p>
          <a:p>
            <a:pPr marL="914400" lvl="1" indent="-327660" algn="l" rtl="0">
              <a:lnSpc>
                <a:spcPct val="100000"/>
              </a:lnSpc>
              <a:spcBef>
                <a:spcPts val="480"/>
              </a:spcBef>
              <a:spcAft>
                <a:spcPts val="0"/>
              </a:spcAft>
              <a:buSzPts val="1560"/>
              <a:buFont typeface="Tahoma"/>
              <a:buNone/>
            </a:pPr>
            <a:r>
              <a:rPr lang="en-US" sz="2200"/>
              <a:t>*“To ensure domestic Tranquility”</a:t>
            </a:r>
            <a:endParaRPr/>
          </a:p>
          <a:p>
            <a:pPr marL="914400" lvl="1" indent="-327660" algn="l" rtl="0">
              <a:lnSpc>
                <a:spcPct val="100000"/>
              </a:lnSpc>
              <a:spcBef>
                <a:spcPts val="480"/>
              </a:spcBef>
              <a:spcAft>
                <a:spcPts val="0"/>
              </a:spcAft>
              <a:buSzPts val="1560"/>
              <a:buFont typeface="Tahoma"/>
              <a:buNone/>
            </a:pPr>
            <a:r>
              <a:rPr lang="en-US" sz="2200"/>
              <a:t>*“To provide for the Common Defense”</a:t>
            </a:r>
            <a:endParaRPr/>
          </a:p>
          <a:p>
            <a:pPr marL="914400" lvl="1" indent="-327660" algn="l" rtl="0">
              <a:lnSpc>
                <a:spcPct val="100000"/>
              </a:lnSpc>
              <a:spcBef>
                <a:spcPts val="480"/>
              </a:spcBef>
              <a:spcAft>
                <a:spcPts val="0"/>
              </a:spcAft>
              <a:buSzPts val="1560"/>
              <a:buFont typeface="Tahoma"/>
              <a:buNone/>
            </a:pPr>
            <a:r>
              <a:rPr lang="en-US" sz="2200"/>
              <a:t>*“To promote the general Welfare”</a:t>
            </a:r>
            <a:endParaRPr/>
          </a:p>
          <a:p>
            <a:pPr marL="914400" lvl="1" indent="-327660" algn="l" rtl="0">
              <a:lnSpc>
                <a:spcPct val="100000"/>
              </a:lnSpc>
              <a:spcBef>
                <a:spcPts val="480"/>
              </a:spcBef>
              <a:spcAft>
                <a:spcPts val="0"/>
              </a:spcAft>
              <a:buSzPts val="1560"/>
              <a:buFont typeface="Tahoma"/>
              <a:buNone/>
            </a:pPr>
            <a:r>
              <a:rPr lang="en-US" sz="2200"/>
              <a:t>*“To secure the Blessings of Liberty to ourselves and our Posterity”</a:t>
            </a:r>
            <a:endParaRPr/>
          </a:p>
          <a:p>
            <a:pPr marL="457200" lvl="0" indent="-228600" algn="l" rtl="0">
              <a:lnSpc>
                <a:spcPct val="100000"/>
              </a:lnSpc>
              <a:spcBef>
                <a:spcPts val="560"/>
              </a:spcBef>
              <a:spcAft>
                <a:spcPts val="0"/>
              </a:spcAft>
              <a:buSzPts val="1820"/>
              <a:buNone/>
            </a:pPr>
            <a:endParaRPr/>
          </a:p>
        </p:txBody>
      </p:sp>
      <p:sp>
        <p:nvSpPr>
          <p:cNvPr id="124" name="Google Shape;124;p13"/>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p>
            <a:pPr marL="113029" lvl="0" indent="0" algn="l" rtl="0">
              <a:lnSpc>
                <a:spcPct val="100000"/>
              </a:lnSpc>
              <a:spcBef>
                <a:spcPts val="560"/>
              </a:spcBef>
              <a:spcAft>
                <a:spcPts val="0"/>
              </a:spcAft>
              <a:buSzPts val="1820"/>
              <a:buNone/>
            </a:pPr>
            <a:endParaRPr/>
          </a:p>
          <a:p>
            <a:pPr marL="113029" lvl="0" indent="0" algn="l" rtl="0">
              <a:lnSpc>
                <a:spcPct val="100000"/>
              </a:lnSpc>
              <a:spcBef>
                <a:spcPts val="560"/>
              </a:spcBef>
              <a:spcAft>
                <a:spcPts val="0"/>
              </a:spcAft>
              <a:buSzPts val="1820"/>
              <a:buNone/>
            </a:pPr>
            <a:endParaRPr/>
          </a:p>
          <a:p>
            <a:pPr marL="113029" lvl="0" indent="0" algn="l" rtl="0">
              <a:lnSpc>
                <a:spcPct val="100000"/>
              </a:lnSpc>
              <a:spcBef>
                <a:spcPts val="560"/>
              </a:spcBef>
              <a:spcAft>
                <a:spcPts val="0"/>
              </a:spcAft>
              <a:buSzPts val="1820"/>
              <a:buNone/>
            </a:pPr>
            <a:endParaRPr/>
          </a:p>
          <a:p>
            <a:pPr marL="113029" lvl="0" indent="0" algn="l" rtl="0">
              <a:lnSpc>
                <a:spcPct val="100000"/>
              </a:lnSpc>
              <a:spcBef>
                <a:spcPts val="560"/>
              </a:spcBef>
              <a:spcAft>
                <a:spcPts val="0"/>
              </a:spcAft>
              <a:buSzPts val="1820"/>
              <a:buNone/>
            </a:pPr>
            <a:r>
              <a:rPr lang="en-US" sz="4800"/>
              <a:t>Preamble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a:t>Preamble</a:t>
            </a:r>
            <a:endParaRPr/>
          </a:p>
        </p:txBody>
      </p:sp>
      <p:sp>
        <p:nvSpPr>
          <p:cNvPr id="130" name="Google Shape;130;p14"/>
          <p:cNvSpPr txBox="1">
            <a:spLocks noGrp="1"/>
          </p:cNvSpPr>
          <p:nvPr>
            <p:ph type="body" idx="1"/>
          </p:nvPr>
        </p:nvSpPr>
        <p:spPr>
          <a:xfrm>
            <a:off x="3575050" y="1536700"/>
            <a:ext cx="5111750" cy="4589463"/>
          </a:xfrm>
          <a:prstGeom prst="rect">
            <a:avLst/>
          </a:prstGeom>
          <a:noFill/>
          <a:ln>
            <a:noFill/>
          </a:ln>
        </p:spPr>
        <p:txBody>
          <a:bodyPr spcFirstLastPara="1" wrap="square" lIns="91425" tIns="45700" rIns="91425" bIns="45700" anchor="t" anchorCtr="0">
            <a:noAutofit/>
          </a:bodyPr>
          <a:lstStyle/>
          <a:p>
            <a:pPr marL="914400" lvl="1" indent="-344169" algn="l" rtl="0">
              <a:lnSpc>
                <a:spcPct val="100000"/>
              </a:lnSpc>
              <a:spcBef>
                <a:spcPts val="560"/>
              </a:spcBef>
              <a:spcAft>
                <a:spcPts val="0"/>
              </a:spcAft>
              <a:buSzPts val="1820"/>
              <a:buChar char="■"/>
            </a:pPr>
            <a:r>
              <a:rPr lang="en-US" sz="3600"/>
              <a:t>Stronger national government</a:t>
            </a:r>
            <a:endParaRPr/>
          </a:p>
          <a:p>
            <a:pPr marL="914400" lvl="1" indent="-344169" algn="l" rtl="0">
              <a:lnSpc>
                <a:spcPct val="100000"/>
              </a:lnSpc>
              <a:spcBef>
                <a:spcPts val="560"/>
              </a:spcBef>
              <a:spcAft>
                <a:spcPts val="0"/>
              </a:spcAft>
              <a:buSzPts val="1820"/>
              <a:buChar char="■"/>
            </a:pPr>
            <a:r>
              <a:rPr lang="en-US" sz="3600"/>
              <a:t>Promote loyalty</a:t>
            </a:r>
            <a:endParaRPr/>
          </a:p>
          <a:p>
            <a:pPr marL="914400" lvl="1" indent="-344169" algn="l" rtl="0">
              <a:lnSpc>
                <a:spcPct val="100000"/>
              </a:lnSpc>
              <a:spcBef>
                <a:spcPts val="560"/>
              </a:spcBef>
              <a:spcAft>
                <a:spcPts val="0"/>
              </a:spcAft>
              <a:buSzPts val="1820"/>
              <a:buChar char="■"/>
            </a:pPr>
            <a:r>
              <a:rPr lang="en-US" sz="3600"/>
              <a:t>Unite people</a:t>
            </a:r>
            <a:endParaRPr/>
          </a:p>
          <a:p>
            <a:pPr marL="914400" lvl="1" indent="-344169" algn="l" rtl="0">
              <a:lnSpc>
                <a:spcPct val="100000"/>
              </a:lnSpc>
              <a:spcBef>
                <a:spcPts val="560"/>
              </a:spcBef>
              <a:spcAft>
                <a:spcPts val="0"/>
              </a:spcAft>
              <a:buSzPts val="1820"/>
              <a:buChar char="■"/>
            </a:pPr>
            <a:r>
              <a:rPr lang="en-US" sz="3600"/>
              <a:t>Make the US one country</a:t>
            </a:r>
            <a:endParaRPr/>
          </a:p>
          <a:p>
            <a:pPr marL="457200" lvl="0" indent="-228600" algn="l" rtl="0">
              <a:lnSpc>
                <a:spcPct val="100000"/>
              </a:lnSpc>
              <a:spcBef>
                <a:spcPts val="640"/>
              </a:spcBef>
              <a:spcAft>
                <a:spcPts val="0"/>
              </a:spcAft>
              <a:buSzPts val="2080"/>
              <a:buNone/>
            </a:pPr>
            <a:endParaRPr/>
          </a:p>
        </p:txBody>
      </p:sp>
      <p:sp>
        <p:nvSpPr>
          <p:cNvPr id="131" name="Google Shape;131;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80"/>
              </a:spcBef>
              <a:spcAft>
                <a:spcPts val="0"/>
              </a:spcAft>
              <a:buSzPts val="910"/>
              <a:buNone/>
            </a:pPr>
            <a:r>
              <a:rPr lang="en-US" sz="2800"/>
              <a:t>To form a more perfect union…</a:t>
            </a:r>
            <a:endParaRPr/>
          </a:p>
        </p:txBody>
      </p:sp>
      <p:pic>
        <p:nvPicPr>
          <p:cNvPr id="132" name="Google Shape;132;p14" descr="http://american_almanac.tripod.com/joindie.jpg"/>
          <p:cNvPicPr preferRelativeResize="0"/>
          <p:nvPr/>
        </p:nvPicPr>
        <p:blipFill rotWithShape="1">
          <a:blip r:embed="rId3">
            <a:alphaModFix/>
          </a:blip>
          <a:srcRect/>
          <a:stretch/>
        </p:blipFill>
        <p:spPr>
          <a:xfrm>
            <a:off x="571500" y="2642393"/>
            <a:ext cx="3181350" cy="2378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a:t>Preamble</a:t>
            </a:r>
            <a:endParaRPr/>
          </a:p>
        </p:txBody>
      </p:sp>
      <p:sp>
        <p:nvSpPr>
          <p:cNvPr id="138" name="Google Shape;138;p15"/>
          <p:cNvSpPr txBox="1">
            <a:spLocks noGrp="1"/>
          </p:cNvSpPr>
          <p:nvPr>
            <p:ph type="body" idx="1"/>
          </p:nvPr>
        </p:nvSpPr>
        <p:spPr>
          <a:xfrm>
            <a:off x="3575050" y="2273300"/>
            <a:ext cx="5111750" cy="3852863"/>
          </a:xfrm>
          <a:prstGeom prst="rect">
            <a:avLst/>
          </a:prstGeom>
          <a:noFill/>
          <a:ln>
            <a:noFill/>
          </a:ln>
        </p:spPr>
        <p:txBody>
          <a:bodyPr spcFirstLastPara="1" wrap="square" lIns="91425" tIns="45700" rIns="91425" bIns="45700" anchor="t" anchorCtr="0">
            <a:noAutofit/>
          </a:bodyPr>
          <a:lstStyle/>
          <a:p>
            <a:pPr marL="914400" lvl="1" indent="-344169" algn="l" rtl="0">
              <a:lnSpc>
                <a:spcPct val="100000"/>
              </a:lnSpc>
              <a:spcBef>
                <a:spcPts val="560"/>
              </a:spcBef>
              <a:spcAft>
                <a:spcPts val="0"/>
              </a:spcAft>
              <a:buSzPts val="1820"/>
              <a:buChar char="■"/>
            </a:pPr>
            <a:r>
              <a:rPr lang="en-US"/>
              <a:t>Peaceful way to settle disputes</a:t>
            </a:r>
            <a:endParaRPr/>
          </a:p>
          <a:p>
            <a:pPr marL="914400" lvl="1" indent="-344169" algn="l" rtl="0">
              <a:lnSpc>
                <a:spcPct val="100000"/>
              </a:lnSpc>
              <a:spcBef>
                <a:spcPts val="560"/>
              </a:spcBef>
              <a:spcAft>
                <a:spcPts val="0"/>
              </a:spcAft>
              <a:buSzPts val="1820"/>
              <a:buChar char="■"/>
            </a:pPr>
            <a:r>
              <a:rPr lang="en-US"/>
              <a:t>Fair, orderly system of justice</a:t>
            </a:r>
            <a:endParaRPr/>
          </a:p>
          <a:p>
            <a:pPr marL="914400" lvl="1" indent="-344169" algn="l" rtl="0">
              <a:lnSpc>
                <a:spcPct val="100000"/>
              </a:lnSpc>
              <a:spcBef>
                <a:spcPts val="560"/>
              </a:spcBef>
              <a:spcAft>
                <a:spcPts val="0"/>
              </a:spcAft>
              <a:buSzPts val="1820"/>
              <a:buChar char="■"/>
            </a:pPr>
            <a:r>
              <a:rPr lang="en-US"/>
              <a:t>Consistent court system</a:t>
            </a:r>
            <a:endParaRPr/>
          </a:p>
          <a:p>
            <a:pPr marL="457200" lvl="0" indent="-228600" algn="l" rtl="0">
              <a:lnSpc>
                <a:spcPct val="100000"/>
              </a:lnSpc>
              <a:spcBef>
                <a:spcPts val="640"/>
              </a:spcBef>
              <a:spcAft>
                <a:spcPts val="0"/>
              </a:spcAft>
              <a:buSzPts val="2080"/>
              <a:buNone/>
            </a:pPr>
            <a:endParaRPr/>
          </a:p>
        </p:txBody>
      </p:sp>
      <p:sp>
        <p:nvSpPr>
          <p:cNvPr id="139" name="Google Shape;139;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80"/>
              </a:spcBef>
              <a:spcAft>
                <a:spcPts val="0"/>
              </a:spcAft>
              <a:buSzPts val="910"/>
              <a:buNone/>
            </a:pPr>
            <a:r>
              <a:rPr lang="en-US" sz="3600"/>
              <a:t>To establish Justice…</a:t>
            </a:r>
            <a:endParaRPr/>
          </a:p>
        </p:txBody>
      </p:sp>
      <p:pic>
        <p:nvPicPr>
          <p:cNvPr id="140" name="Google Shape;140;p15" descr="http://www.nfrmi.com/images/establishJustice.jpg"/>
          <p:cNvPicPr preferRelativeResize="0"/>
          <p:nvPr/>
        </p:nvPicPr>
        <p:blipFill rotWithShape="1">
          <a:blip r:embed="rId3">
            <a:alphaModFix/>
          </a:blip>
          <a:srcRect/>
          <a:stretch/>
        </p:blipFill>
        <p:spPr>
          <a:xfrm>
            <a:off x="838200" y="2946400"/>
            <a:ext cx="2514600" cy="29765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a:t>Preamble</a:t>
            </a:r>
            <a:endParaRPr/>
          </a:p>
        </p:txBody>
      </p:sp>
      <p:sp>
        <p:nvSpPr>
          <p:cNvPr id="146" name="Google Shape;146;p16"/>
          <p:cNvSpPr txBox="1">
            <a:spLocks noGrp="1"/>
          </p:cNvSpPr>
          <p:nvPr>
            <p:ph type="body" idx="1"/>
          </p:nvPr>
        </p:nvSpPr>
        <p:spPr>
          <a:xfrm>
            <a:off x="3575050" y="1803400"/>
            <a:ext cx="5111750" cy="4322763"/>
          </a:xfrm>
          <a:prstGeom prst="rect">
            <a:avLst/>
          </a:prstGeom>
          <a:noFill/>
          <a:ln>
            <a:noFill/>
          </a:ln>
        </p:spPr>
        <p:txBody>
          <a:bodyPr spcFirstLastPara="1" wrap="square" lIns="91425" tIns="45700" rIns="91425" bIns="45700" anchor="t" anchorCtr="0">
            <a:noAutofit/>
          </a:bodyPr>
          <a:lstStyle/>
          <a:p>
            <a:pPr marL="914400" lvl="1" indent="-344169" algn="l" rtl="0">
              <a:lnSpc>
                <a:spcPct val="100000"/>
              </a:lnSpc>
              <a:spcBef>
                <a:spcPts val="560"/>
              </a:spcBef>
              <a:spcAft>
                <a:spcPts val="0"/>
              </a:spcAft>
              <a:buSzPts val="1820"/>
              <a:buChar char="■"/>
            </a:pPr>
            <a:r>
              <a:rPr lang="en-US"/>
              <a:t>Protecting citizens from crime</a:t>
            </a:r>
            <a:endParaRPr/>
          </a:p>
          <a:p>
            <a:pPr marL="914400" lvl="1" indent="-344169" algn="l" rtl="0">
              <a:lnSpc>
                <a:spcPct val="100000"/>
              </a:lnSpc>
              <a:spcBef>
                <a:spcPts val="560"/>
              </a:spcBef>
              <a:spcAft>
                <a:spcPts val="0"/>
              </a:spcAft>
              <a:buSzPts val="1820"/>
              <a:buChar char="■"/>
            </a:pPr>
            <a:r>
              <a:rPr lang="en-US"/>
              <a:t>Maintaining law and order</a:t>
            </a:r>
            <a:endParaRPr/>
          </a:p>
          <a:p>
            <a:pPr marL="457200" lvl="0" indent="-228600" algn="l" rtl="0">
              <a:lnSpc>
                <a:spcPct val="100000"/>
              </a:lnSpc>
              <a:spcBef>
                <a:spcPts val="640"/>
              </a:spcBef>
              <a:spcAft>
                <a:spcPts val="0"/>
              </a:spcAft>
              <a:buSzPts val="2080"/>
              <a:buNone/>
            </a:pPr>
            <a:endParaRPr/>
          </a:p>
        </p:txBody>
      </p:sp>
      <p:sp>
        <p:nvSpPr>
          <p:cNvPr id="147" name="Google Shape;14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80"/>
              </a:spcBef>
              <a:spcAft>
                <a:spcPts val="0"/>
              </a:spcAft>
              <a:buSzPts val="910"/>
              <a:buNone/>
            </a:pPr>
            <a:r>
              <a:rPr lang="en-US" sz="2800"/>
              <a:t>To ensure domestic tranquility…</a:t>
            </a:r>
            <a:endParaRPr/>
          </a:p>
        </p:txBody>
      </p:sp>
      <p:pic>
        <p:nvPicPr>
          <p:cNvPr id="148" name="Google Shape;148;p16" descr="http://www.alrdistrict6.org/media/images/12bb-veterans-day-honoring-service2-x350.jpg"/>
          <p:cNvPicPr preferRelativeResize="0"/>
          <p:nvPr/>
        </p:nvPicPr>
        <p:blipFill rotWithShape="1">
          <a:blip r:embed="rId3">
            <a:alphaModFix/>
          </a:blip>
          <a:srcRect/>
          <a:stretch/>
        </p:blipFill>
        <p:spPr>
          <a:xfrm>
            <a:off x="660400" y="3021013"/>
            <a:ext cx="3333750" cy="3105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a:t>Preamble</a:t>
            </a:r>
            <a:endParaRPr/>
          </a:p>
        </p:txBody>
      </p:sp>
      <p:sp>
        <p:nvSpPr>
          <p:cNvPr id="154" name="Google Shape;154;p17"/>
          <p:cNvSpPr txBox="1">
            <a:spLocks noGrp="1"/>
          </p:cNvSpPr>
          <p:nvPr>
            <p:ph type="body" idx="1"/>
          </p:nvPr>
        </p:nvSpPr>
        <p:spPr>
          <a:xfrm>
            <a:off x="3575050" y="2108200"/>
            <a:ext cx="5111750" cy="4017963"/>
          </a:xfrm>
          <a:prstGeom prst="rect">
            <a:avLst/>
          </a:prstGeom>
          <a:noFill/>
          <a:ln>
            <a:noFill/>
          </a:ln>
        </p:spPr>
        <p:txBody>
          <a:bodyPr spcFirstLastPara="1" wrap="square" lIns="91425" tIns="45700" rIns="91425" bIns="45700" anchor="t" anchorCtr="0">
            <a:noAutofit/>
          </a:bodyPr>
          <a:lstStyle/>
          <a:p>
            <a:pPr marL="914400" lvl="1" indent="-344169" algn="l" rtl="0">
              <a:lnSpc>
                <a:spcPct val="100000"/>
              </a:lnSpc>
              <a:spcBef>
                <a:spcPts val="560"/>
              </a:spcBef>
              <a:spcAft>
                <a:spcPts val="0"/>
              </a:spcAft>
              <a:buSzPts val="1820"/>
              <a:buChar char="■"/>
            </a:pPr>
            <a:r>
              <a:rPr lang="en-US"/>
              <a:t>Defending against foreign enemies</a:t>
            </a:r>
            <a:endParaRPr/>
          </a:p>
          <a:p>
            <a:pPr marL="914400" lvl="1" indent="-344169" algn="l" rtl="0">
              <a:lnSpc>
                <a:spcPct val="100000"/>
              </a:lnSpc>
              <a:spcBef>
                <a:spcPts val="560"/>
              </a:spcBef>
              <a:spcAft>
                <a:spcPts val="0"/>
              </a:spcAft>
              <a:buSzPts val="1820"/>
              <a:buChar char="■"/>
            </a:pPr>
            <a:r>
              <a:rPr lang="en-US"/>
              <a:t>Providing and using the military to protect citizens</a:t>
            </a:r>
            <a:endParaRPr/>
          </a:p>
          <a:p>
            <a:pPr marL="457200" lvl="0" indent="-228600" algn="l" rtl="0">
              <a:lnSpc>
                <a:spcPct val="100000"/>
              </a:lnSpc>
              <a:spcBef>
                <a:spcPts val="640"/>
              </a:spcBef>
              <a:spcAft>
                <a:spcPts val="0"/>
              </a:spcAft>
              <a:buSzPts val="2080"/>
              <a:buNone/>
            </a:pPr>
            <a:endParaRPr/>
          </a:p>
        </p:txBody>
      </p:sp>
      <p:sp>
        <p:nvSpPr>
          <p:cNvPr id="155" name="Google Shape;15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80"/>
              </a:spcBef>
              <a:spcAft>
                <a:spcPts val="0"/>
              </a:spcAft>
              <a:buSzPts val="910"/>
              <a:buNone/>
            </a:pPr>
            <a:r>
              <a:rPr lang="en-US" sz="2800"/>
              <a:t>To provide for the common defense…</a:t>
            </a:r>
            <a:endParaRPr/>
          </a:p>
          <a:p>
            <a:pPr marL="457200" lvl="0" indent="-228600" algn="l" rtl="0">
              <a:lnSpc>
                <a:spcPct val="100000"/>
              </a:lnSpc>
              <a:spcBef>
                <a:spcPts val="280"/>
              </a:spcBef>
              <a:spcAft>
                <a:spcPts val="0"/>
              </a:spcAft>
              <a:buSzPts val="910"/>
              <a:buNone/>
            </a:pPr>
            <a:endParaRPr/>
          </a:p>
        </p:txBody>
      </p:sp>
      <p:pic>
        <p:nvPicPr>
          <p:cNvPr id="156" name="Google Shape;156;p17" descr="http://www.jimgilchristforcongress.com/images/defense2.jpg"/>
          <p:cNvPicPr preferRelativeResize="0"/>
          <p:nvPr/>
        </p:nvPicPr>
        <p:blipFill rotWithShape="1">
          <a:blip r:embed="rId3">
            <a:alphaModFix/>
          </a:blip>
          <a:srcRect/>
          <a:stretch/>
        </p:blipFill>
        <p:spPr>
          <a:xfrm>
            <a:off x="1016000" y="3200400"/>
            <a:ext cx="2743200" cy="28305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a:t>Preamble</a:t>
            </a:r>
            <a:endParaRPr/>
          </a:p>
        </p:txBody>
      </p:sp>
      <p:sp>
        <p:nvSpPr>
          <p:cNvPr id="162" name="Google Shape;162;p18"/>
          <p:cNvSpPr txBox="1">
            <a:spLocks noGrp="1"/>
          </p:cNvSpPr>
          <p:nvPr>
            <p:ph type="body" idx="1"/>
          </p:nvPr>
        </p:nvSpPr>
        <p:spPr>
          <a:xfrm>
            <a:off x="3575050" y="1308100"/>
            <a:ext cx="5111750" cy="4818063"/>
          </a:xfrm>
          <a:prstGeom prst="rect">
            <a:avLst/>
          </a:prstGeom>
          <a:noFill/>
          <a:ln>
            <a:noFill/>
          </a:ln>
        </p:spPr>
        <p:txBody>
          <a:bodyPr spcFirstLastPara="1" wrap="square" lIns="91425" tIns="45700" rIns="91425" bIns="45700" anchor="t" anchorCtr="0">
            <a:noAutofit/>
          </a:bodyPr>
          <a:lstStyle/>
          <a:p>
            <a:pPr marL="914400" lvl="1" indent="-344169" algn="l" rtl="0">
              <a:lnSpc>
                <a:spcPct val="100000"/>
              </a:lnSpc>
              <a:spcBef>
                <a:spcPts val="560"/>
              </a:spcBef>
              <a:spcAft>
                <a:spcPts val="0"/>
              </a:spcAft>
              <a:buSzPts val="1820"/>
              <a:buChar char="■"/>
            </a:pPr>
            <a:r>
              <a:rPr lang="en-US"/>
              <a:t>Providing needed services such as health care, education</a:t>
            </a:r>
            <a:endParaRPr/>
          </a:p>
          <a:p>
            <a:pPr marL="914400" lvl="1" indent="-344169" algn="l" rtl="0">
              <a:lnSpc>
                <a:spcPct val="100000"/>
              </a:lnSpc>
              <a:spcBef>
                <a:spcPts val="560"/>
              </a:spcBef>
              <a:spcAft>
                <a:spcPts val="0"/>
              </a:spcAft>
              <a:buSzPts val="1820"/>
              <a:buChar char="■"/>
            </a:pPr>
            <a:r>
              <a:rPr lang="en-US"/>
              <a:t>Dealing with natural disasters</a:t>
            </a:r>
            <a:endParaRPr/>
          </a:p>
          <a:p>
            <a:pPr marL="914400" lvl="1" indent="-344169" algn="l" rtl="0">
              <a:lnSpc>
                <a:spcPct val="100000"/>
              </a:lnSpc>
              <a:spcBef>
                <a:spcPts val="560"/>
              </a:spcBef>
              <a:spcAft>
                <a:spcPts val="0"/>
              </a:spcAft>
              <a:buSzPts val="1820"/>
              <a:buChar char="■"/>
            </a:pPr>
            <a:r>
              <a:rPr lang="en-US"/>
              <a:t>Helping citizens during times of need such as the elderly or disabled</a:t>
            </a:r>
            <a:endParaRPr/>
          </a:p>
          <a:p>
            <a:pPr marL="457200" lvl="0" indent="-228600" algn="l" rtl="0">
              <a:lnSpc>
                <a:spcPct val="100000"/>
              </a:lnSpc>
              <a:spcBef>
                <a:spcPts val="640"/>
              </a:spcBef>
              <a:spcAft>
                <a:spcPts val="0"/>
              </a:spcAft>
              <a:buSzPts val="2080"/>
              <a:buNone/>
            </a:pPr>
            <a:endParaRPr/>
          </a:p>
        </p:txBody>
      </p:sp>
      <p:sp>
        <p:nvSpPr>
          <p:cNvPr id="163" name="Google Shape;163;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80"/>
              </a:spcBef>
              <a:spcAft>
                <a:spcPts val="0"/>
              </a:spcAft>
              <a:buSzPts val="910"/>
              <a:buNone/>
            </a:pPr>
            <a:r>
              <a:rPr lang="en-US" sz="2800"/>
              <a:t>To promote the general welfare…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000"/>
              <a:t>Preamble</a:t>
            </a:r>
            <a:endParaRPr/>
          </a:p>
        </p:txBody>
      </p:sp>
      <p:sp>
        <p:nvSpPr>
          <p:cNvPr id="169" name="Google Shape;169;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p>
            <a:pPr marL="914400" lvl="1" indent="-344169" algn="l" rtl="0">
              <a:lnSpc>
                <a:spcPct val="100000"/>
              </a:lnSpc>
              <a:spcBef>
                <a:spcPts val="560"/>
              </a:spcBef>
              <a:spcAft>
                <a:spcPts val="0"/>
              </a:spcAft>
              <a:buSzPts val="1820"/>
              <a:buChar char="■"/>
            </a:pPr>
            <a:r>
              <a:rPr lang="en-US"/>
              <a:t>Protect individual rights</a:t>
            </a:r>
            <a:endParaRPr/>
          </a:p>
          <a:p>
            <a:pPr marL="914400" lvl="1" indent="-344169" algn="l" rtl="0">
              <a:lnSpc>
                <a:spcPct val="100000"/>
              </a:lnSpc>
              <a:spcBef>
                <a:spcPts val="560"/>
              </a:spcBef>
              <a:spcAft>
                <a:spcPts val="0"/>
              </a:spcAft>
              <a:buSzPts val="1820"/>
              <a:buChar char="■"/>
            </a:pPr>
            <a:r>
              <a:rPr lang="en-US"/>
              <a:t>Equal rights to all citizens</a:t>
            </a:r>
            <a:endParaRPr/>
          </a:p>
          <a:p>
            <a:pPr marL="914400" lvl="1" indent="-344169" algn="l" rtl="0">
              <a:lnSpc>
                <a:spcPct val="100000"/>
              </a:lnSpc>
              <a:spcBef>
                <a:spcPts val="560"/>
              </a:spcBef>
              <a:spcAft>
                <a:spcPts val="0"/>
              </a:spcAft>
              <a:buSzPts val="1820"/>
              <a:buChar char="■"/>
            </a:pPr>
            <a:r>
              <a:rPr lang="en-US"/>
              <a:t>Equal protection and treatment</a:t>
            </a:r>
            <a:endParaRPr/>
          </a:p>
          <a:p>
            <a:pPr marL="457200" lvl="0" indent="-228600" algn="l" rtl="0">
              <a:lnSpc>
                <a:spcPct val="100000"/>
              </a:lnSpc>
              <a:spcBef>
                <a:spcPts val="640"/>
              </a:spcBef>
              <a:spcAft>
                <a:spcPts val="0"/>
              </a:spcAft>
              <a:buSzPts val="2080"/>
              <a:buNone/>
            </a:pPr>
            <a:endParaRPr/>
          </a:p>
        </p:txBody>
      </p:sp>
      <p:sp>
        <p:nvSpPr>
          <p:cNvPr id="170" name="Google Shape;170;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280"/>
              </a:spcBef>
              <a:spcAft>
                <a:spcPts val="0"/>
              </a:spcAft>
              <a:buSzPts val="910"/>
              <a:buNone/>
            </a:pPr>
            <a:r>
              <a:rPr lang="en-US" sz="2800"/>
              <a:t>To secure the blessings of Liberty…</a:t>
            </a:r>
            <a:endParaRPr/>
          </a:p>
        </p:txBody>
      </p:sp>
      <p:pic>
        <p:nvPicPr>
          <p:cNvPr id="171" name="Google Shape;171;p19" descr="http://theamericanwalk.com/GraphicObjects/liberty_bell_ringing_hg_clr.gif"/>
          <p:cNvPicPr preferRelativeResize="0"/>
          <p:nvPr/>
        </p:nvPicPr>
        <p:blipFill rotWithShape="1">
          <a:blip r:embed="rId3">
            <a:alphaModFix/>
          </a:blip>
          <a:srcRect/>
          <a:stretch/>
        </p:blipFill>
        <p:spPr>
          <a:xfrm>
            <a:off x="3162300" y="2792413"/>
            <a:ext cx="3333750" cy="3333750"/>
          </a:xfrm>
          <a:prstGeom prst="rect">
            <a:avLst/>
          </a:prstGeom>
          <a:noFill/>
          <a:ln>
            <a:noFill/>
          </a:ln>
        </p:spPr>
      </p:pic>
    </p:spTree>
  </p:cSld>
  <p:clrMapOvr>
    <a:masterClrMapping/>
  </p:clrMapOvr>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On-screen Show (4:3)</PresentationFormat>
  <Paragraphs>105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Tahoma</vt:lpstr>
      <vt:lpstr>Noto Sans Symbols</vt:lpstr>
      <vt:lpstr>Arial</vt:lpstr>
      <vt:lpstr>Balance</vt:lpstr>
      <vt:lpstr>The Constitution: Structure</vt:lpstr>
      <vt:lpstr>Structure of the Constitution</vt:lpstr>
      <vt:lpstr>Six Purposes of government</vt:lpstr>
      <vt:lpstr>Preamble</vt:lpstr>
      <vt:lpstr>Preamble</vt:lpstr>
      <vt:lpstr>Preamble</vt:lpstr>
      <vt:lpstr>Preamble</vt:lpstr>
      <vt:lpstr>Preamble</vt:lpstr>
      <vt:lpstr>Preamble</vt:lpstr>
      <vt:lpstr>The Articles</vt:lpstr>
      <vt:lpstr>The Articles</vt:lpstr>
      <vt:lpstr>The Articles</vt:lpstr>
      <vt:lpstr>The Articles</vt:lpstr>
      <vt:lpstr>The Articles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 Structure</dc:title>
  <dc:creator>Coyne, Roselyn F.</dc:creator>
  <cp:lastModifiedBy>Coyne, Roselyn F.</cp:lastModifiedBy>
  <cp:revision>1</cp:revision>
  <dcterms:modified xsi:type="dcterms:W3CDTF">2021-09-23T10:45:26Z</dcterms:modified>
</cp:coreProperties>
</file>