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6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16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16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16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6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16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C0D3E4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19">
            <a:alphaModFix amt="70000"/>
          </a:blip>
          <a:srcRect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US"/>
              <a:t>ROLES OF THE PRESIDENT</a:t>
            </a:r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 descr="https://static-secure.guim.co.uk/sys-images/Guardian/About/General/2009/4/7/1239118826603/Barack-Obama-greets-troop-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11" y="457708"/>
            <a:ext cx="5648389" cy="268554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7424928" y="780288"/>
            <a:ext cx="429158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COMMANDER IN CHIEF: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Controls the nations military forces. 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May send troops anywhere s/he pleases but only Congress can officially declare war.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3" name="Google Shape;163;p20" descr="A group of men sitting at a tabl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417" y="2243519"/>
            <a:ext cx="3544888" cy="335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 descr="A group of men in military uniforms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4421" y="3429000"/>
            <a:ext cx="4886325" cy="297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 descr="https://static-secure.guim.co.uk/sys-images/Guardian/Pix/pictures/2009/7/18/1247948740300/Barack-Obama-throws-first-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8028" y="293624"/>
            <a:ext cx="4380865" cy="2626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5839968" y="3938016"/>
            <a:ext cx="587654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OF STATE: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“The representative of all the people”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president represents the United States of America. This means he consoles the people during times of crisis (9/11, natural disaster, etc.) and he celebrates with the people during good times (throwing the first pitch of the baseball season)</a:t>
            </a:r>
            <a:endParaRPr/>
          </a:p>
        </p:txBody>
      </p:sp>
      <p:pic>
        <p:nvPicPr>
          <p:cNvPr id="171" name="Google Shape;171;p21" descr="A person and person shaking hands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125" y="4094840"/>
            <a:ext cx="4014788" cy="223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 descr="A group of people interacting with each other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62" y="495512"/>
            <a:ext cx="4697413" cy="277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6022848" y="4084320"/>
            <a:ext cx="563270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DIPLOMAT: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President designs the foreign policy for our country. This means he meets with leaders of other countries as the spokesman for the United States.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8" name="Google Shape;178;p22" descr="A couple of men shaking hands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43" y="359217"/>
            <a:ext cx="4303205" cy="262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 descr="A picture containing suit, person, business, dresse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975" y="3686176"/>
            <a:ext cx="4500562" cy="281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9925" y="221225"/>
            <a:ext cx="4373475" cy="31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3" descr="https://img.washingtonpost.com/rf/image_1484w/2010-2019/WashingtonPost/2013/08/09/National-Politics/Images/Was7798643.jpg?uuid=UVlzQgEjEeOaPpFt6AX2X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9448" y="184594"/>
            <a:ext cx="5943600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5949696" y="4462272"/>
            <a:ext cx="594969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LEGISLATOR: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President is expected to shape the congressional agenda. This means he suggests legislation to Congress. (ex: Affordable Care Act)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Usually when the President gives the State of the Union address in January, s/he tells the country what major legislation s/he is planning on passing.</a:t>
            </a:r>
            <a:endParaRPr/>
          </a:p>
        </p:txBody>
      </p:sp>
      <p:pic>
        <p:nvPicPr>
          <p:cNvPr id="187" name="Google Shape;187;p23" descr="A picture containing text, person, people,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077" y="565150"/>
            <a:ext cx="4170236" cy="247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 descr="A picture containing tree, outdoor, person, su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777" y="3629025"/>
            <a:ext cx="4284536" cy="286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 descr="http://www.pbs.org/newshour/wp-content/uploads/2015/12/RTX1VUMD-1024x63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541" y="321881"/>
            <a:ext cx="5943600" cy="370078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7107936" y="4279392"/>
            <a:ext cx="484022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JUDICIARY: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President has the power to appoint Judges to federal judicial seats. Congress must approve  appointments.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President has the power to grant pardons, and reprieves. </a:t>
            </a:r>
            <a:endParaRPr/>
          </a:p>
        </p:txBody>
      </p:sp>
      <p:pic>
        <p:nvPicPr>
          <p:cNvPr id="195" name="Google Shape;195;p24" descr="A picture containing person, clothing, suit, stand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877" y="462501"/>
            <a:ext cx="4082036" cy="230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 descr="A picture containing person, suit, standing, dresse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139" y="3657601"/>
            <a:ext cx="4840224" cy="2478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5" descr="http://www.whitehouse.gov/files/flash/ammap/projects/2010-cabinet-report/cabin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98284"/>
            <a:ext cx="5943600" cy="247205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6644640" y="498284"/>
            <a:ext cx="541324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EXECUTIVE: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President is head of the Executive Branch. This means the heads of executive agencies answer directly to the President- this is called the President’s Cabinet. The Vice President is also a member of the Cabinet.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3" name="Google Shape;203;p25" descr="A person speaking into a microphon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3187" y="3280600"/>
            <a:ext cx="5355335" cy="292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 descr="A group of men sitting around a tab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0624" y="3280600"/>
            <a:ext cx="4081463" cy="29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7071360" y="438912"/>
            <a:ext cx="477926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CHIEF OF PARTY: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President represents their entire political party. This means everything the President does reflects on their party. This can be good and bad- how?</a:t>
            </a:r>
            <a:endParaRPr/>
          </a:p>
        </p:txBody>
      </p:sp>
      <p:pic>
        <p:nvPicPr>
          <p:cNvPr id="210" name="Google Shape;210;p26" descr="A person standing behind a podium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399" y="3429000"/>
            <a:ext cx="3825876" cy="2912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 descr="A person standing at a podium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99" y="516854"/>
            <a:ext cx="3825876" cy="230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2337" y="2139949"/>
            <a:ext cx="4779264" cy="3817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 descr="A group of men in suits shaking hand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13" y="1857375"/>
            <a:ext cx="4449762" cy="33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 descr="A group of men in suit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8338" y="2143124"/>
            <a:ext cx="5353050" cy="28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Widescreen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Twentieth Century</vt:lpstr>
      <vt:lpstr>Droplet</vt:lpstr>
      <vt:lpstr>ROLES OF THE PRESIDENT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OF THE PRESIDENT</dc:title>
  <dc:creator>Coyne, Roselyn F.</dc:creator>
  <cp:lastModifiedBy>Coyne, Roselyn F.</cp:lastModifiedBy>
  <cp:revision>1</cp:revision>
  <dcterms:modified xsi:type="dcterms:W3CDTF">2021-10-15T18:23:52Z</dcterms:modified>
</cp:coreProperties>
</file>