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4" r:id="rId1"/>
    <p:sldMasterId id="2147483675" r:id="rId2"/>
    <p:sldMasterId id="2147483676" r:id="rId3"/>
    <p:sldMasterId id="2147483677" r:id="rId4"/>
  </p:sldMasterIdLst>
  <p:notesMasterIdLst>
    <p:notesMasterId r:id="rId19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99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6" name="Google Shape;206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0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10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8" name="Google Shape;288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11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8" name="Google Shape;298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2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12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7" name="Google Shape;307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3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13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7" name="Google Shape;317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4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14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6" name="Google Shape;326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6" name="Google Shape;216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5" name="Google Shape;225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8" name="Google Shape;238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5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8" name="Google Shape;248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6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7" name="Google Shape;257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7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6" name="Google Shape;266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8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3" name="Google Shape;273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9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9" name="Google Shape;279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>
            <a:spLocks noGrp="1"/>
          </p:cNvSpPr>
          <p:nvPr>
            <p:ph type="title"/>
          </p:nvPr>
        </p:nvSpPr>
        <p:spPr>
          <a:xfrm>
            <a:off x="1066800" y="609600"/>
            <a:ext cx="7010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038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10000" cy="4038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>
            <a:off x="685800" y="61722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63500" dist="12699" dir="2700000">
              <a:srgbClr val="808080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3124200" y="6172200"/>
            <a:ext cx="2895600" cy="457200"/>
          </a:xfrm>
          <a:prstGeom prst="rect">
            <a:avLst/>
          </a:prstGeom>
          <a:noFill/>
          <a:ln>
            <a:noFill/>
          </a:ln>
          <a:effectLst>
            <a:outerShdw blurRad="63500" dist="12699" dir="2700000">
              <a:srgbClr val="808080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63500" dist="12699" dir="2700000">
              <a:srgbClr val="808080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dt" idx="10"/>
          </p:nvPr>
        </p:nvSpPr>
        <p:spPr>
          <a:xfrm>
            <a:off x="685800" y="61722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63500" dist="12699" dir="2700000">
              <a:srgbClr val="808080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ftr" idx="11"/>
          </p:nvPr>
        </p:nvSpPr>
        <p:spPr>
          <a:xfrm>
            <a:off x="3124200" y="6172200"/>
            <a:ext cx="2895600" cy="457200"/>
          </a:xfrm>
          <a:prstGeom prst="rect">
            <a:avLst/>
          </a:prstGeom>
          <a:noFill/>
          <a:ln>
            <a:noFill/>
          </a:ln>
          <a:effectLst>
            <a:outerShdw blurRad="63500" dist="12699" dir="2700000">
              <a:srgbClr val="808080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sldNum" idx="12"/>
          </p:nvPr>
        </p:nvSpPr>
        <p:spPr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63500" dist="12699" dir="2700000">
              <a:srgbClr val="808080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>
            <a:spLocks noGrp="1"/>
          </p:cNvSpPr>
          <p:nvPr>
            <p:ph type="title"/>
          </p:nvPr>
        </p:nvSpPr>
        <p:spPr>
          <a:xfrm>
            <a:off x="1066800" y="609600"/>
            <a:ext cx="7010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038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10000" cy="4038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dt" idx="10"/>
          </p:nvPr>
        </p:nvSpPr>
        <p:spPr>
          <a:xfrm>
            <a:off x="685800" y="61722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63500" dist="12699" dir="2700000">
              <a:srgbClr val="808080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ftr" idx="11"/>
          </p:nvPr>
        </p:nvSpPr>
        <p:spPr>
          <a:xfrm>
            <a:off x="3124200" y="6172200"/>
            <a:ext cx="2895600" cy="457200"/>
          </a:xfrm>
          <a:prstGeom prst="rect">
            <a:avLst/>
          </a:prstGeom>
          <a:noFill/>
          <a:ln>
            <a:noFill/>
          </a:ln>
          <a:effectLst>
            <a:outerShdw blurRad="63500" dist="12699" dir="2700000">
              <a:srgbClr val="808080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sldNum" idx="12"/>
          </p:nvPr>
        </p:nvSpPr>
        <p:spPr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63500" dist="12699" dir="2700000">
              <a:srgbClr val="808080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dt" idx="10"/>
          </p:nvPr>
        </p:nvSpPr>
        <p:spPr>
          <a:xfrm>
            <a:off x="685800" y="61722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63500" dist="12699" dir="2700000">
              <a:srgbClr val="808080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ftr" idx="11"/>
          </p:nvPr>
        </p:nvSpPr>
        <p:spPr>
          <a:xfrm>
            <a:off x="3124200" y="6172200"/>
            <a:ext cx="2895600" cy="457200"/>
          </a:xfrm>
          <a:prstGeom prst="rect">
            <a:avLst/>
          </a:prstGeom>
          <a:noFill/>
          <a:ln>
            <a:noFill/>
          </a:ln>
          <a:effectLst>
            <a:outerShdw blurRad="63500" dist="12699" dir="2700000">
              <a:srgbClr val="808080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ldNum" idx="12"/>
          </p:nvPr>
        </p:nvSpPr>
        <p:spPr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63500" dist="12699" dir="2700000">
              <a:srgbClr val="808080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and Text" type="objAndTx">
  <p:cSld name="OBJECT_AND_TEX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and Text" type="objAndTx">
  <p:cSld name="OBJECT_AND_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>
            <a:spLocks noGrp="1"/>
          </p:cNvSpPr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1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body" idx="1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40" name="Google Shape;140;p2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1066800" y="609600"/>
            <a:ext cx="7010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038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dt" idx="10"/>
          </p:nvPr>
        </p:nvSpPr>
        <p:spPr>
          <a:xfrm>
            <a:off x="685800" y="61722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63500" dist="12699" dir="2700000">
              <a:srgbClr val="808080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ftr" idx="11"/>
          </p:nvPr>
        </p:nvSpPr>
        <p:spPr>
          <a:xfrm>
            <a:off x="3124200" y="6172200"/>
            <a:ext cx="2895600" cy="457200"/>
          </a:xfrm>
          <a:prstGeom prst="rect">
            <a:avLst/>
          </a:prstGeom>
          <a:noFill/>
          <a:ln>
            <a:noFill/>
          </a:ln>
          <a:effectLst>
            <a:outerShdw blurRad="63500" dist="12699" dir="2700000">
              <a:srgbClr val="808080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63500" dist="12699" dir="2700000">
              <a:srgbClr val="808080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5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5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168" name="Google Shape;168;p25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169" name="Google Shape;169;p2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2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175" name="Google Shape;175;p2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7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7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81" name="Google Shape;181;p2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2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2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8"/>
          <p:cNvSpPr txBox="1">
            <a:spLocks noGrp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2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87" name="Google Shape;187;p2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2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0"/>
          <p:cNvSpPr txBox="1">
            <a:spLocks noGrp="1"/>
          </p:cNvSpPr>
          <p:nvPr>
            <p:ph type="ctrTitle"/>
          </p:nvPr>
        </p:nvSpPr>
        <p:spPr>
          <a:xfrm>
            <a:off x="914400" y="1676400"/>
            <a:ext cx="7315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30"/>
          <p:cNvSpPr txBox="1">
            <a:spLocks noGrp="1"/>
          </p:cNvSpPr>
          <p:nvPr>
            <p:ph type="subTitle" idx="1"/>
          </p:nvPr>
        </p:nvSpPr>
        <p:spPr>
          <a:xfrm>
            <a:off x="914400" y="2971800"/>
            <a:ext cx="73152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00" name="Google Shape;200;p30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1676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3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3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676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4 Content" type="fourObj">
  <p:cSld name="FOUR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1066800" y="609600"/>
            <a:ext cx="7010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19431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10000" cy="19431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3"/>
          </p:nvPr>
        </p:nvSpPr>
        <p:spPr>
          <a:xfrm>
            <a:off x="685800" y="4076700"/>
            <a:ext cx="3810000" cy="19431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4"/>
          </p:nvPr>
        </p:nvSpPr>
        <p:spPr>
          <a:xfrm>
            <a:off x="4648200" y="4076700"/>
            <a:ext cx="3810000" cy="19431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dt" idx="10"/>
          </p:nvPr>
        </p:nvSpPr>
        <p:spPr>
          <a:xfrm>
            <a:off x="685800" y="61722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63500" dist="12699" dir="2700000">
              <a:srgbClr val="808080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ftr" idx="11"/>
          </p:nvPr>
        </p:nvSpPr>
        <p:spPr>
          <a:xfrm>
            <a:off x="3124200" y="6172200"/>
            <a:ext cx="2895600" cy="457200"/>
          </a:xfrm>
          <a:prstGeom prst="rect">
            <a:avLst/>
          </a:prstGeom>
          <a:noFill/>
          <a:ln>
            <a:noFill/>
          </a:ln>
          <a:effectLst>
            <a:outerShdw blurRad="63500" dist="12699" dir="2700000">
              <a:srgbClr val="808080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63500" dist="12699" dir="2700000">
              <a:srgbClr val="808080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 rot="5400000">
            <a:off x="4781550" y="2343150"/>
            <a:ext cx="5410200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 rot="5400000">
            <a:off x="819150" y="476250"/>
            <a:ext cx="5410200" cy="5676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dt" idx="10"/>
          </p:nvPr>
        </p:nvSpPr>
        <p:spPr>
          <a:xfrm>
            <a:off x="685800" y="61722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63500" dist="12699" dir="2700000">
              <a:srgbClr val="808080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ftr" idx="11"/>
          </p:nvPr>
        </p:nvSpPr>
        <p:spPr>
          <a:xfrm>
            <a:off x="3124200" y="6172200"/>
            <a:ext cx="2895600" cy="457200"/>
          </a:xfrm>
          <a:prstGeom prst="rect">
            <a:avLst/>
          </a:prstGeom>
          <a:noFill/>
          <a:ln>
            <a:noFill/>
          </a:ln>
          <a:effectLst>
            <a:outerShdw blurRad="63500" dist="12699" dir="2700000">
              <a:srgbClr val="808080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63500" dist="12699" dir="2700000">
              <a:srgbClr val="808080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1066800" y="609600"/>
            <a:ext cx="7010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1"/>
          </p:nvPr>
        </p:nvSpPr>
        <p:spPr>
          <a:xfrm rot="5400000">
            <a:off x="2552700" y="114300"/>
            <a:ext cx="4038600" cy="777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dt" idx="10"/>
          </p:nvPr>
        </p:nvSpPr>
        <p:spPr>
          <a:xfrm>
            <a:off x="685800" y="61722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63500" dist="12699" dir="2700000">
              <a:srgbClr val="808080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ftr" idx="11"/>
          </p:nvPr>
        </p:nvSpPr>
        <p:spPr>
          <a:xfrm>
            <a:off x="3124200" y="6172200"/>
            <a:ext cx="2895600" cy="457200"/>
          </a:xfrm>
          <a:prstGeom prst="rect">
            <a:avLst/>
          </a:prstGeom>
          <a:noFill/>
          <a:ln>
            <a:noFill/>
          </a:ln>
          <a:effectLst>
            <a:outerShdw blurRad="63500" dist="12699" dir="2700000">
              <a:srgbClr val="808080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63500" dist="12699" dir="2700000">
              <a:srgbClr val="808080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dt" idx="10"/>
          </p:nvPr>
        </p:nvSpPr>
        <p:spPr>
          <a:xfrm>
            <a:off x="685800" y="61722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63500" dist="12699" dir="2700000">
              <a:srgbClr val="808080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ftr" idx="11"/>
          </p:nvPr>
        </p:nvSpPr>
        <p:spPr>
          <a:xfrm>
            <a:off x="3124200" y="6172200"/>
            <a:ext cx="2895600" cy="457200"/>
          </a:xfrm>
          <a:prstGeom prst="rect">
            <a:avLst/>
          </a:prstGeom>
          <a:noFill/>
          <a:ln>
            <a:noFill/>
          </a:ln>
          <a:effectLst>
            <a:outerShdw blurRad="63500" dist="12699" dir="2700000">
              <a:srgbClr val="808080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sldNum" idx="12"/>
          </p:nvPr>
        </p:nvSpPr>
        <p:spPr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63500" dist="12699" dir="2700000">
              <a:srgbClr val="808080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dt" idx="10"/>
          </p:nvPr>
        </p:nvSpPr>
        <p:spPr>
          <a:xfrm>
            <a:off x="685800" y="61722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63500" dist="12699" dir="2700000">
              <a:srgbClr val="808080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ftr" idx="11"/>
          </p:nvPr>
        </p:nvSpPr>
        <p:spPr>
          <a:xfrm>
            <a:off x="3124200" y="6172200"/>
            <a:ext cx="2895600" cy="457200"/>
          </a:xfrm>
          <a:prstGeom prst="rect">
            <a:avLst/>
          </a:prstGeom>
          <a:noFill/>
          <a:ln>
            <a:noFill/>
          </a:ln>
          <a:effectLst>
            <a:outerShdw blurRad="63500" dist="12699" dir="2700000">
              <a:srgbClr val="808080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sldNum" idx="12"/>
          </p:nvPr>
        </p:nvSpPr>
        <p:spPr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63500" dist="12699" dir="2700000">
              <a:srgbClr val="808080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>
            <a:spLocks noGrp="1"/>
          </p:cNvSpPr>
          <p:nvPr>
            <p:ph type="dt" idx="10"/>
          </p:nvPr>
        </p:nvSpPr>
        <p:spPr>
          <a:xfrm>
            <a:off x="685800" y="61722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63500" dist="12699" dir="2700000">
              <a:srgbClr val="808080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ftr" idx="11"/>
          </p:nvPr>
        </p:nvSpPr>
        <p:spPr>
          <a:xfrm>
            <a:off x="3124200" y="6172200"/>
            <a:ext cx="2895600" cy="457200"/>
          </a:xfrm>
          <a:prstGeom prst="rect">
            <a:avLst/>
          </a:prstGeom>
          <a:noFill/>
          <a:ln>
            <a:noFill/>
          </a:ln>
          <a:effectLst>
            <a:outerShdw blurRad="63500" dist="12699" dir="2700000">
              <a:srgbClr val="808080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ldNum" idx="12"/>
          </p:nvPr>
        </p:nvSpPr>
        <p:spPr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63500" dist="12699" dir="2700000">
              <a:srgbClr val="808080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1066800" y="609600"/>
            <a:ext cx="7010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dt" idx="10"/>
          </p:nvPr>
        </p:nvSpPr>
        <p:spPr>
          <a:xfrm>
            <a:off x="685800" y="61722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63500" dist="12699" dir="2700000">
              <a:srgbClr val="808080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ftr" idx="11"/>
          </p:nvPr>
        </p:nvSpPr>
        <p:spPr>
          <a:xfrm>
            <a:off x="3124200" y="6172200"/>
            <a:ext cx="2895600" cy="457200"/>
          </a:xfrm>
          <a:prstGeom prst="rect">
            <a:avLst/>
          </a:prstGeom>
          <a:noFill/>
          <a:ln>
            <a:noFill/>
          </a:ln>
          <a:effectLst>
            <a:outerShdw blurRad="63500" dist="12699" dir="2700000">
              <a:srgbClr val="808080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63500" dist="12699" dir="2700000">
              <a:srgbClr val="808080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0"/>
            <a:ext cx="9145587" cy="685958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1066800" y="609600"/>
            <a:ext cx="7010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038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685800" y="61722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63500" dist="12699" dir="2700000">
              <a:srgbClr val="808080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3124200" y="6172200"/>
            <a:ext cx="2895600" cy="457200"/>
          </a:xfrm>
          <a:prstGeom prst="rect">
            <a:avLst/>
          </a:prstGeom>
          <a:noFill/>
          <a:ln>
            <a:noFill/>
          </a:ln>
          <a:effectLst>
            <a:outerShdw blurRad="63500" dist="12699" dir="2700000">
              <a:srgbClr val="808080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63500" dist="12699" dir="2700000">
              <a:srgbClr val="808080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Google Shape;110;p16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Google Shape;111;p1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112" name="Google Shape;112;p1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113" name="Google Shape;113;p1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5587" cy="6859587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9"/>
          <p:cNvSpPr txBox="1">
            <a:spLocks noGrp="1"/>
          </p:cNvSpPr>
          <p:nvPr>
            <p:ph type="title"/>
          </p:nvPr>
        </p:nvSpPr>
        <p:spPr>
          <a:xfrm>
            <a:off x="1066800" y="609600"/>
            <a:ext cx="7010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3" name="Google Shape;193;p29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038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4" name="Google Shape;194;p29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1676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195" name="Google Shape;195;p2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196" name="Google Shape;196;p2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676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1"/>
          <p:cNvSpPr txBox="1"/>
          <p:nvPr/>
        </p:nvSpPr>
        <p:spPr>
          <a:xfrm>
            <a:off x="685800" y="61722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63500" dist="12699" dir="2700000">
              <a:srgbClr val="808080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09" name="Google Shape;209;p31"/>
          <p:cNvSpPr txBox="1"/>
          <p:nvPr/>
        </p:nvSpPr>
        <p:spPr>
          <a:xfrm>
            <a:off x="3124200" y="6172200"/>
            <a:ext cx="2895600" cy="457200"/>
          </a:xfrm>
          <a:prstGeom prst="rect">
            <a:avLst/>
          </a:prstGeom>
          <a:noFill/>
          <a:ln>
            <a:noFill/>
          </a:ln>
          <a:effectLst>
            <a:outerShdw blurRad="63500" dist="12699" dir="2700000">
              <a:srgbClr val="808080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10" name="Google Shape;210;p31"/>
          <p:cNvSpPr txBox="1">
            <a:spLocks noGrp="1"/>
          </p:cNvSpPr>
          <p:nvPr>
            <p:ph type="title"/>
          </p:nvPr>
        </p:nvSpPr>
        <p:spPr>
          <a:xfrm>
            <a:off x="1066800" y="609600"/>
            <a:ext cx="7010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Bill of Rights</a:t>
            </a:r>
            <a:br>
              <a:rPr lang="en-US" sz="3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First 10 Amendments to the Constitution</a:t>
            </a:r>
            <a:endParaRPr/>
          </a:p>
        </p:txBody>
      </p:sp>
      <p:sp>
        <p:nvSpPr>
          <p:cNvPr id="211" name="Google Shape;211;p31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lang="en-US" sz="25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first ten Amendments are known as the Bill of Rights.</a:t>
            </a:r>
            <a:endParaRPr sz="25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sz="2500"/>
              <a:t>Met the Anti-Federalist’s concerns</a:t>
            </a:r>
            <a:endParaRPr sz="25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23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lang="en-US" sz="25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Originally 12 were proposed, but only 10 were ratified.</a:t>
            </a:r>
            <a:endParaRPr sz="2500"/>
          </a:p>
        </p:txBody>
      </p:sp>
      <p:pic>
        <p:nvPicPr>
          <p:cNvPr id="212" name="Google Shape;212;p31" descr="Bill-of-Rights-Posters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760912" y="1981200"/>
            <a:ext cx="3584575" cy="40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0"/>
          <p:cNvSpPr txBox="1"/>
          <p:nvPr/>
        </p:nvSpPr>
        <p:spPr>
          <a:xfrm>
            <a:off x="685800" y="61722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63500" dist="12699" dir="2700000">
              <a:srgbClr val="808080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91" name="Google Shape;291;p40"/>
          <p:cNvSpPr txBox="1"/>
          <p:nvPr/>
        </p:nvSpPr>
        <p:spPr>
          <a:xfrm>
            <a:off x="3124200" y="6172200"/>
            <a:ext cx="2895600" cy="457200"/>
          </a:xfrm>
          <a:prstGeom prst="rect">
            <a:avLst/>
          </a:prstGeom>
          <a:noFill/>
          <a:ln>
            <a:noFill/>
          </a:ln>
          <a:effectLst>
            <a:outerShdw blurRad="63500" dist="12699" dir="2700000">
              <a:srgbClr val="808080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92" name="Google Shape;292;p40"/>
          <p:cNvSpPr txBox="1">
            <a:spLocks noGrp="1"/>
          </p:cNvSpPr>
          <p:nvPr>
            <p:ph type="title"/>
          </p:nvPr>
        </p:nvSpPr>
        <p:spPr>
          <a:xfrm>
            <a:off x="1066800" y="609600"/>
            <a:ext cx="7010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4400"/>
              <a:buFont typeface="Comic Sans MS"/>
              <a:buNone/>
            </a:pPr>
            <a:r>
              <a:rPr lang="en-US" sz="4400" b="1" i="0" u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6th Amendment</a:t>
            </a:r>
            <a:endParaRPr/>
          </a:p>
        </p:txBody>
      </p:sp>
      <p:sp>
        <p:nvSpPr>
          <p:cNvPr id="293" name="Google Shape;293;p40"/>
          <p:cNvSpPr txBox="1">
            <a:spLocks noGrp="1"/>
          </p:cNvSpPr>
          <p:nvPr>
            <p:ph type="body" idx="1"/>
          </p:nvPr>
        </p:nvSpPr>
        <p:spPr>
          <a:xfrm>
            <a:off x="609600" y="1809750"/>
            <a:ext cx="4038600" cy="451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</a:t>
            </a:r>
            <a:r>
              <a:rPr lang="en-US" sz="2000" b="0" i="0" u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6th Amendment </a:t>
            </a:r>
            <a:r>
              <a:rPr lang="en-US" sz="2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guarantees a speedy trial (you can</a:t>
            </a: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’</a:t>
            </a:r>
            <a:r>
              <a:rPr lang="en-US" sz="2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 be kept in jail for over a year without a trial)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an impartial jury (doesn</a:t>
            </a: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’</a:t>
            </a:r>
            <a:r>
              <a:rPr lang="en-US" sz="2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 already think you are guilty)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that the accused can confront witnesses against them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accused must be allowed to have a lawyer</a:t>
            </a:r>
            <a:endParaRPr/>
          </a:p>
          <a:p>
            <a:pPr marL="342900" lvl="0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94" name="Google Shape;294;p40" descr="jail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800600" y="2133600"/>
            <a:ext cx="3810000" cy="360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1"/>
          <p:cNvSpPr txBox="1"/>
          <p:nvPr/>
        </p:nvSpPr>
        <p:spPr>
          <a:xfrm>
            <a:off x="685800" y="61722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63500" dist="12699" dir="2700000">
              <a:srgbClr val="808080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01" name="Google Shape;301;p41"/>
          <p:cNvSpPr txBox="1"/>
          <p:nvPr/>
        </p:nvSpPr>
        <p:spPr>
          <a:xfrm>
            <a:off x="3124200" y="6172200"/>
            <a:ext cx="2895600" cy="457200"/>
          </a:xfrm>
          <a:prstGeom prst="rect">
            <a:avLst/>
          </a:prstGeom>
          <a:noFill/>
          <a:ln>
            <a:noFill/>
          </a:ln>
          <a:effectLst>
            <a:outerShdw blurRad="63500" dist="12699" dir="2700000">
              <a:srgbClr val="808080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02" name="Google Shape;302;p41"/>
          <p:cNvSpPr txBox="1">
            <a:spLocks noGrp="1"/>
          </p:cNvSpPr>
          <p:nvPr>
            <p:ph type="title"/>
          </p:nvPr>
        </p:nvSpPr>
        <p:spPr>
          <a:xfrm>
            <a:off x="1066800" y="609600"/>
            <a:ext cx="7010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4400"/>
              <a:buFont typeface="Arial"/>
              <a:buNone/>
            </a:pPr>
            <a:r>
              <a:rPr lang="en-US" sz="4400" b="1" i="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7th Amendment</a:t>
            </a:r>
            <a:endParaRPr/>
          </a:p>
        </p:txBody>
      </p:sp>
      <p:sp>
        <p:nvSpPr>
          <p:cNvPr id="303" name="Google Shape;303;p41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7th Amendment guarantees the right to a speedy civil trial.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civil trial differs from a criminal trial. A civil trial is when someone sues someone else. A criminal trial is when the state tries to convict someone of a crime.</a:t>
            </a:r>
            <a:endParaRPr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2"/>
          <p:cNvSpPr txBox="1"/>
          <p:nvPr/>
        </p:nvSpPr>
        <p:spPr>
          <a:xfrm>
            <a:off x="685800" y="61722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63500" dist="12699" dir="2700000">
              <a:srgbClr val="808080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10" name="Google Shape;310;p42"/>
          <p:cNvSpPr txBox="1"/>
          <p:nvPr/>
        </p:nvSpPr>
        <p:spPr>
          <a:xfrm>
            <a:off x="3124200" y="6172200"/>
            <a:ext cx="2895600" cy="457200"/>
          </a:xfrm>
          <a:prstGeom prst="rect">
            <a:avLst/>
          </a:prstGeom>
          <a:noFill/>
          <a:ln>
            <a:noFill/>
          </a:ln>
          <a:effectLst>
            <a:outerShdw blurRad="63500" dist="12699" dir="2700000">
              <a:srgbClr val="808080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11" name="Google Shape;311;p42"/>
          <p:cNvSpPr txBox="1">
            <a:spLocks noGrp="1"/>
          </p:cNvSpPr>
          <p:nvPr>
            <p:ph type="title"/>
          </p:nvPr>
        </p:nvSpPr>
        <p:spPr>
          <a:xfrm>
            <a:off x="1066800" y="609600"/>
            <a:ext cx="7010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4400"/>
              <a:buFont typeface="Comic Sans MS"/>
              <a:buNone/>
            </a:pPr>
            <a:r>
              <a:rPr lang="en-US" sz="4400" b="1" i="0" u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8th Amendment</a:t>
            </a:r>
            <a:endParaRPr/>
          </a:p>
        </p:txBody>
      </p:sp>
      <p:sp>
        <p:nvSpPr>
          <p:cNvPr id="312" name="Google Shape;312;p42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</a:t>
            </a:r>
            <a:r>
              <a:rPr lang="en-US" sz="2800" b="0" i="0" u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8th Amendment </a:t>
            </a:r>
            <a:r>
              <a:rPr lang="en-US" sz="28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guarantees that punishments will be fair and not cruel, and that extraordinarily large fines will not be set. </a:t>
            </a:r>
            <a:endParaRPr/>
          </a:p>
          <a:p>
            <a:pPr marL="34290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13" name="Google Shape;313;p42" descr="elec_chair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2133600"/>
            <a:ext cx="3810000" cy="3151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3"/>
          <p:cNvSpPr txBox="1"/>
          <p:nvPr/>
        </p:nvSpPr>
        <p:spPr>
          <a:xfrm>
            <a:off x="685800" y="61722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63500" dist="12699" dir="2700000">
              <a:srgbClr val="808080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20" name="Google Shape;320;p43"/>
          <p:cNvSpPr txBox="1"/>
          <p:nvPr/>
        </p:nvSpPr>
        <p:spPr>
          <a:xfrm>
            <a:off x="3124200" y="6172200"/>
            <a:ext cx="2895600" cy="457200"/>
          </a:xfrm>
          <a:prstGeom prst="rect">
            <a:avLst/>
          </a:prstGeom>
          <a:noFill/>
          <a:ln>
            <a:noFill/>
          </a:ln>
          <a:effectLst>
            <a:outerShdw blurRad="63500" dist="12699" dir="2700000">
              <a:srgbClr val="808080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21" name="Google Shape;321;p43"/>
          <p:cNvSpPr txBox="1">
            <a:spLocks noGrp="1"/>
          </p:cNvSpPr>
          <p:nvPr>
            <p:ph type="title"/>
          </p:nvPr>
        </p:nvSpPr>
        <p:spPr>
          <a:xfrm>
            <a:off x="1066800" y="609600"/>
            <a:ext cx="7010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4400"/>
              <a:buFont typeface="Comic Sans MS"/>
              <a:buNone/>
            </a:pPr>
            <a:r>
              <a:rPr lang="en-US" sz="4400" b="1" i="0" u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9th Amendment</a:t>
            </a:r>
            <a:endParaRPr/>
          </a:p>
        </p:txBody>
      </p:sp>
      <p:sp>
        <p:nvSpPr>
          <p:cNvPr id="322" name="Google Shape;322;p43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All rights not stated in the Constitution and not forbidden by the Constitution belong to the people.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 means that the states can do what they want if the Constitution does not forbid it.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4"/>
          <p:cNvSpPr txBox="1"/>
          <p:nvPr/>
        </p:nvSpPr>
        <p:spPr>
          <a:xfrm>
            <a:off x="685800" y="61722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63500" dist="12699" dir="2700000">
              <a:srgbClr val="808080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29" name="Google Shape;329;p44"/>
          <p:cNvSpPr txBox="1"/>
          <p:nvPr/>
        </p:nvSpPr>
        <p:spPr>
          <a:xfrm>
            <a:off x="3124200" y="6172200"/>
            <a:ext cx="2895600" cy="457200"/>
          </a:xfrm>
          <a:prstGeom prst="rect">
            <a:avLst/>
          </a:prstGeom>
          <a:noFill/>
          <a:ln>
            <a:noFill/>
          </a:ln>
          <a:effectLst>
            <a:outerShdw blurRad="63500" dist="12699" dir="2700000">
              <a:srgbClr val="808080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30" name="Google Shape;330;p44"/>
          <p:cNvSpPr txBox="1">
            <a:spLocks noGrp="1"/>
          </p:cNvSpPr>
          <p:nvPr>
            <p:ph type="title"/>
          </p:nvPr>
        </p:nvSpPr>
        <p:spPr>
          <a:xfrm>
            <a:off x="1066800" y="609600"/>
            <a:ext cx="7010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4400"/>
              <a:buFont typeface="Comic Sans MS"/>
              <a:buNone/>
            </a:pPr>
            <a:r>
              <a:rPr lang="en-US" sz="4400" b="1" i="0" u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10th Amendment</a:t>
            </a:r>
            <a:endParaRPr/>
          </a:p>
        </p:txBody>
      </p:sp>
      <p:sp>
        <p:nvSpPr>
          <p:cNvPr id="331" name="Google Shape;331;p44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</a:t>
            </a:r>
            <a:r>
              <a:rPr lang="en-US" sz="3200" b="0" i="0" u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10th Amendment </a:t>
            </a:r>
            <a:r>
              <a:rPr lang="en-US" sz="32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states that any power not granted to the federal government belongs to the states or to the people.  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2"/>
          <p:cNvSpPr txBox="1"/>
          <p:nvPr/>
        </p:nvSpPr>
        <p:spPr>
          <a:xfrm>
            <a:off x="685800" y="61722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63500" dist="12699" dir="2700000">
              <a:srgbClr val="808080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19" name="Google Shape;219;p32"/>
          <p:cNvSpPr txBox="1"/>
          <p:nvPr/>
        </p:nvSpPr>
        <p:spPr>
          <a:xfrm>
            <a:off x="3124200" y="6172200"/>
            <a:ext cx="2895600" cy="457200"/>
          </a:xfrm>
          <a:prstGeom prst="rect">
            <a:avLst/>
          </a:prstGeom>
          <a:noFill/>
          <a:ln>
            <a:noFill/>
          </a:ln>
          <a:effectLst>
            <a:outerShdw blurRad="63500" dist="12699" dir="2700000">
              <a:srgbClr val="808080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20" name="Google Shape;220;p32"/>
          <p:cNvSpPr txBox="1">
            <a:spLocks noGrp="1"/>
          </p:cNvSpPr>
          <p:nvPr>
            <p:ph type="title"/>
          </p:nvPr>
        </p:nvSpPr>
        <p:spPr>
          <a:xfrm>
            <a:off x="1066800" y="609600"/>
            <a:ext cx="7010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1st Amendment</a:t>
            </a:r>
            <a:endParaRPr/>
          </a:p>
        </p:txBody>
      </p:sp>
      <p:sp>
        <p:nvSpPr>
          <p:cNvPr id="221" name="Google Shape;221;p32"/>
          <p:cNvSpPr txBox="1">
            <a:spLocks noGrp="1"/>
          </p:cNvSpPr>
          <p:nvPr>
            <p:ph type="body" idx="1"/>
          </p:nvPr>
        </p:nvSpPr>
        <p:spPr>
          <a:xfrm>
            <a:off x="571500" y="1809750"/>
            <a:ext cx="7772400" cy="451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</a:t>
            </a:r>
            <a:r>
              <a:rPr lang="en-US" sz="2400" b="0" i="0" u="none">
                <a:solidFill>
                  <a:srgbClr val="000080"/>
                </a:solidFill>
                <a:latin typeface="Comic Sans MS"/>
                <a:ea typeface="Comic Sans MS"/>
                <a:cs typeface="Comic Sans MS"/>
                <a:sym typeface="Comic Sans MS"/>
              </a:rPr>
              <a:t>1st Amendment </a:t>
            </a:r>
            <a:r>
              <a:rPr lang="en-US" sz="2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guarantees freedom of religion, speech, the press, assembly, and petition. </a:t>
            </a:r>
            <a:endParaRPr/>
          </a:p>
          <a:p>
            <a:pPr marL="342900" lvl="0" indent="-1905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 means that we all have the right to: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practice any religion we want to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to speak freely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to assemble (meet)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to address the government (petition)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to publish newspapers, TV, radio, Internet (press) </a:t>
            </a:r>
            <a:endParaRPr/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3"/>
          <p:cNvSpPr txBox="1"/>
          <p:nvPr/>
        </p:nvSpPr>
        <p:spPr>
          <a:xfrm>
            <a:off x="685800" y="61722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63500" dist="12699" dir="2700000">
              <a:srgbClr val="808080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28" name="Google Shape;228;p33"/>
          <p:cNvSpPr txBox="1"/>
          <p:nvPr/>
        </p:nvSpPr>
        <p:spPr>
          <a:xfrm>
            <a:off x="3124200" y="6172200"/>
            <a:ext cx="2895600" cy="457200"/>
          </a:xfrm>
          <a:prstGeom prst="rect">
            <a:avLst/>
          </a:prstGeom>
          <a:noFill/>
          <a:ln>
            <a:noFill/>
          </a:ln>
          <a:effectLst>
            <a:outerShdw blurRad="63500" dist="12699" dir="2700000">
              <a:srgbClr val="808080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29" name="Google Shape;229;p33"/>
          <p:cNvSpPr txBox="1">
            <a:spLocks noGrp="1"/>
          </p:cNvSpPr>
          <p:nvPr>
            <p:ph type="title"/>
          </p:nvPr>
        </p:nvSpPr>
        <p:spPr>
          <a:xfrm>
            <a:off x="1066800" y="609600"/>
            <a:ext cx="7010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4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0" name="Google Shape;230;p3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600200" y="4267200"/>
            <a:ext cx="1368425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3" descr="eastersunB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3543300" y="2000250"/>
            <a:ext cx="1981200" cy="1944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3" descr="isla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48400" y="2057400"/>
            <a:ext cx="1406525" cy="1433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3" descr="starofdavid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8200" y="1981200"/>
            <a:ext cx="1971675" cy="197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3" descr="assembly"/>
          <p:cNvPicPr preferRelativeResize="0">
            <a:picLocks noGrp="1"/>
          </p:cNvPicPr>
          <p:nvPr>
            <p:ph type="body" idx="3"/>
          </p:nvPr>
        </p:nvPicPr>
        <p:blipFill rotWithShape="1">
          <a:blip r:embed="rId7">
            <a:alphaModFix/>
          </a:blip>
          <a:srcRect/>
          <a:stretch/>
        </p:blipFill>
        <p:spPr>
          <a:xfrm>
            <a:off x="4343400" y="4343400"/>
            <a:ext cx="2641600" cy="198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4"/>
          <p:cNvSpPr txBox="1"/>
          <p:nvPr/>
        </p:nvSpPr>
        <p:spPr>
          <a:xfrm>
            <a:off x="685800" y="61722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63500" dist="12699" dir="2700000">
              <a:srgbClr val="808080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41" name="Google Shape;241;p34"/>
          <p:cNvSpPr txBox="1"/>
          <p:nvPr/>
        </p:nvSpPr>
        <p:spPr>
          <a:xfrm>
            <a:off x="3124200" y="6172200"/>
            <a:ext cx="2895600" cy="457200"/>
          </a:xfrm>
          <a:prstGeom prst="rect">
            <a:avLst/>
          </a:prstGeom>
          <a:noFill/>
          <a:ln>
            <a:noFill/>
          </a:ln>
          <a:effectLst>
            <a:outerShdw blurRad="63500" dist="12699" dir="2700000">
              <a:srgbClr val="808080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42" name="Google Shape;242;p34"/>
          <p:cNvSpPr txBox="1">
            <a:spLocks noGrp="1"/>
          </p:cNvSpPr>
          <p:nvPr>
            <p:ph type="title"/>
          </p:nvPr>
        </p:nvSpPr>
        <p:spPr>
          <a:xfrm>
            <a:off x="1066800" y="609600"/>
            <a:ext cx="7010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2nd Amendment</a:t>
            </a:r>
            <a:endParaRPr/>
          </a:p>
        </p:txBody>
      </p:sp>
      <p:sp>
        <p:nvSpPr>
          <p:cNvPr id="243" name="Google Shape;243;p34"/>
          <p:cNvSpPr txBox="1">
            <a:spLocks noGrp="1"/>
          </p:cNvSpPr>
          <p:nvPr>
            <p:ph type="body" idx="1"/>
          </p:nvPr>
        </p:nvSpPr>
        <p:spPr>
          <a:xfrm>
            <a:off x="571500" y="1809750"/>
            <a:ext cx="3810000" cy="474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</a:t>
            </a:r>
            <a:r>
              <a:rPr lang="en-US" sz="2800" b="0" i="0" u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2nd Amendment </a:t>
            </a:r>
            <a:r>
              <a:rPr lang="en-US" sz="28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protects the right to bear arms, which means the right to own a gun.  </a:t>
            </a:r>
            <a:endParaRPr/>
          </a:p>
        </p:txBody>
      </p:sp>
      <p:pic>
        <p:nvPicPr>
          <p:cNvPr id="244" name="Google Shape;244;p34" descr="Second-Amendment-Posters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105400" y="1676400"/>
            <a:ext cx="2957512" cy="459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5"/>
          <p:cNvSpPr txBox="1"/>
          <p:nvPr/>
        </p:nvSpPr>
        <p:spPr>
          <a:xfrm>
            <a:off x="685800" y="61722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63500" dist="12699" dir="2700000">
              <a:srgbClr val="808080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51" name="Google Shape;251;p35"/>
          <p:cNvSpPr txBox="1"/>
          <p:nvPr/>
        </p:nvSpPr>
        <p:spPr>
          <a:xfrm>
            <a:off x="3124200" y="6172200"/>
            <a:ext cx="2895600" cy="457200"/>
          </a:xfrm>
          <a:prstGeom prst="rect">
            <a:avLst/>
          </a:prstGeom>
          <a:noFill/>
          <a:ln>
            <a:noFill/>
          </a:ln>
          <a:effectLst>
            <a:outerShdw blurRad="63500" dist="12699" dir="2700000">
              <a:srgbClr val="808080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52" name="Google Shape;252;p35"/>
          <p:cNvSpPr txBox="1">
            <a:spLocks noGrp="1"/>
          </p:cNvSpPr>
          <p:nvPr>
            <p:ph type="title"/>
          </p:nvPr>
        </p:nvSpPr>
        <p:spPr>
          <a:xfrm>
            <a:off x="1066800" y="609600"/>
            <a:ext cx="7010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3rd Amendment</a:t>
            </a:r>
            <a:endParaRPr/>
          </a:p>
        </p:txBody>
      </p:sp>
      <p:sp>
        <p:nvSpPr>
          <p:cNvPr id="253" name="Google Shape;253;p35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3rd Amendment says “No soldier shall, in time of peace be quartered in any house, without the consent of the owner, nor in time of war, but in a manner to be prescribed by law.”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means that we cannot be forced to house or quarter soldiers.</a:t>
            </a:r>
            <a:endParaRPr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6"/>
          <p:cNvSpPr txBox="1"/>
          <p:nvPr/>
        </p:nvSpPr>
        <p:spPr>
          <a:xfrm>
            <a:off x="685800" y="61722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63500" dist="12699" dir="2700000">
              <a:srgbClr val="808080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60" name="Google Shape;260;p36"/>
          <p:cNvSpPr txBox="1"/>
          <p:nvPr/>
        </p:nvSpPr>
        <p:spPr>
          <a:xfrm>
            <a:off x="3124200" y="6172200"/>
            <a:ext cx="2895600" cy="457200"/>
          </a:xfrm>
          <a:prstGeom prst="rect">
            <a:avLst/>
          </a:prstGeom>
          <a:noFill/>
          <a:ln>
            <a:noFill/>
          </a:ln>
          <a:effectLst>
            <a:outerShdw blurRad="63500" dist="12699" dir="2700000">
              <a:srgbClr val="808080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61" name="Google Shape;261;p36"/>
          <p:cNvSpPr txBox="1">
            <a:spLocks noGrp="1"/>
          </p:cNvSpPr>
          <p:nvPr>
            <p:ph type="title"/>
          </p:nvPr>
        </p:nvSpPr>
        <p:spPr>
          <a:xfrm>
            <a:off x="1066800" y="609600"/>
            <a:ext cx="7010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4400"/>
              <a:buFont typeface="Comic Sans MS"/>
              <a:buNone/>
            </a:pPr>
            <a:r>
              <a:rPr lang="en-US" sz="4400" b="1" i="0" u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4th Amendment</a:t>
            </a:r>
            <a:endParaRPr/>
          </a:p>
        </p:txBody>
      </p:sp>
      <p:sp>
        <p:nvSpPr>
          <p:cNvPr id="262" name="Google Shape;262;p36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</a:t>
            </a:r>
            <a:r>
              <a:rPr lang="en-US" sz="2800" b="0" i="0" u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4th Amendment </a:t>
            </a:r>
            <a:r>
              <a:rPr lang="en-US" sz="28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protects the people from unreasonable searches and seizures.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 means that the police must have a warrant to enter our homes. It also  means the government cannot take our property, papers, or us, without a valid warrant based on probable cause (good reason). </a:t>
            </a:r>
            <a:endParaRPr/>
          </a:p>
          <a:p>
            <a:pPr marL="34290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37" descr="warrant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4300" y="762000"/>
            <a:ext cx="4229100" cy="529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7" descr="search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43400" y="1066800"/>
            <a:ext cx="4648200" cy="3116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FF"/>
            </a:gs>
            <a:gs pos="100000">
              <a:schemeClr val="l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7800" y="0"/>
            <a:ext cx="60452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9"/>
          <p:cNvSpPr txBox="1"/>
          <p:nvPr/>
        </p:nvSpPr>
        <p:spPr>
          <a:xfrm>
            <a:off x="685800" y="61722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63500" dist="12699" dir="2700000">
              <a:srgbClr val="808080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82" name="Google Shape;282;p39"/>
          <p:cNvSpPr txBox="1"/>
          <p:nvPr/>
        </p:nvSpPr>
        <p:spPr>
          <a:xfrm>
            <a:off x="3124200" y="6172200"/>
            <a:ext cx="2895600" cy="457200"/>
          </a:xfrm>
          <a:prstGeom prst="rect">
            <a:avLst/>
          </a:prstGeom>
          <a:noFill/>
          <a:ln>
            <a:noFill/>
          </a:ln>
          <a:effectLst>
            <a:outerShdw blurRad="63500" dist="12699" dir="2700000">
              <a:srgbClr val="808080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83" name="Google Shape;283;p39"/>
          <p:cNvSpPr txBox="1">
            <a:spLocks noGrp="1"/>
          </p:cNvSpPr>
          <p:nvPr>
            <p:ph type="title"/>
          </p:nvPr>
        </p:nvSpPr>
        <p:spPr>
          <a:xfrm>
            <a:off x="1066800" y="609600"/>
            <a:ext cx="7010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4400"/>
              <a:buFont typeface="Comic Sans MS"/>
              <a:buNone/>
            </a:pPr>
            <a:r>
              <a:rPr lang="en-US" sz="4400" b="1" i="0" u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5th Amendment</a:t>
            </a:r>
            <a:endParaRPr/>
          </a:p>
        </p:txBody>
      </p:sp>
      <p:sp>
        <p:nvSpPr>
          <p:cNvPr id="284" name="Google Shape;284;p39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</a:t>
            </a:r>
            <a:r>
              <a:rPr lang="en-US" sz="2800" b="0" i="0" u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5th Amendment </a:t>
            </a:r>
            <a:r>
              <a:rPr lang="en-US" sz="28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protects people from being held for committing a crime unless they are properly indicted, (accused)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You may not be tried twice for the same crime (double jeopardy)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You don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’</a:t>
            </a:r>
            <a:r>
              <a:rPr lang="en-US" sz="28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 have to testify against yourself in court. (Self-incrimination)</a:t>
            </a:r>
            <a:endParaRPr/>
          </a:p>
          <a:p>
            <a:pPr marL="34290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xecutive">
  <a:themeElements>
    <a:clrScheme name="Executive 1">
      <a:dk1>
        <a:srgbClr val="2C1102"/>
      </a:dk1>
      <a:lt1>
        <a:srgbClr val="686A69"/>
      </a:lt1>
      <a:dk2>
        <a:srgbClr val="FFFFFF"/>
      </a:dk2>
      <a:lt2>
        <a:srgbClr val="808080"/>
      </a:lt2>
      <a:accent1>
        <a:srgbClr val="212164"/>
      </a:accent1>
      <a:accent2>
        <a:srgbClr val="BEAA83"/>
      </a:accent2>
      <a:accent3>
        <a:srgbClr val="B9B9B9"/>
      </a:accent3>
      <a:accent4>
        <a:srgbClr val="240D01"/>
      </a:accent4>
      <a:accent5>
        <a:srgbClr val="ABABB8"/>
      </a:accent5>
      <a:accent6>
        <a:srgbClr val="AC9A76"/>
      </a:accent6>
      <a:hlink>
        <a:srgbClr val="6E3D19"/>
      </a:hlink>
      <a:folHlink>
        <a:srgbClr val="CBC38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Blank Presentatio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Executive">
  <a:themeElements>
    <a:clrScheme name="Executive 1">
      <a:dk1>
        <a:srgbClr val="2C1102"/>
      </a:dk1>
      <a:lt1>
        <a:srgbClr val="686A69"/>
      </a:lt1>
      <a:dk2>
        <a:srgbClr val="FFFFFF"/>
      </a:dk2>
      <a:lt2>
        <a:srgbClr val="808080"/>
      </a:lt2>
      <a:accent1>
        <a:srgbClr val="212164"/>
      </a:accent1>
      <a:accent2>
        <a:srgbClr val="BEAA83"/>
      </a:accent2>
      <a:accent3>
        <a:srgbClr val="B9B9B9"/>
      </a:accent3>
      <a:accent4>
        <a:srgbClr val="240D01"/>
      </a:accent4>
      <a:accent5>
        <a:srgbClr val="ABABB8"/>
      </a:accent5>
      <a:accent6>
        <a:srgbClr val="AC9A76"/>
      </a:accent6>
      <a:hlink>
        <a:srgbClr val="6E3D19"/>
      </a:hlink>
      <a:folHlink>
        <a:srgbClr val="CBC38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480</Words>
  <Application>Microsoft Office PowerPoint</Application>
  <PresentationFormat>On-screen Show (4:3)</PresentationFormat>
  <Paragraphs>55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Comic Sans MS</vt:lpstr>
      <vt:lpstr>Times</vt:lpstr>
      <vt:lpstr>Times New Roman</vt:lpstr>
      <vt:lpstr>Executive</vt:lpstr>
      <vt:lpstr>Blank Presentation</vt:lpstr>
      <vt:lpstr>Blank Presentation</vt:lpstr>
      <vt:lpstr>1_Executive</vt:lpstr>
      <vt:lpstr>The Bill of Rights The First 10 Amendments to the Constitution</vt:lpstr>
      <vt:lpstr>1st Amendment</vt:lpstr>
      <vt:lpstr>PowerPoint Presentation</vt:lpstr>
      <vt:lpstr>2nd Amendment</vt:lpstr>
      <vt:lpstr>3rd Amendment</vt:lpstr>
      <vt:lpstr>4th Amendment</vt:lpstr>
      <vt:lpstr>PowerPoint Presentation</vt:lpstr>
      <vt:lpstr>PowerPoint Presentation</vt:lpstr>
      <vt:lpstr>5th Amendment</vt:lpstr>
      <vt:lpstr>6th Amendment</vt:lpstr>
      <vt:lpstr>7th Amendment</vt:lpstr>
      <vt:lpstr>8th Amendment</vt:lpstr>
      <vt:lpstr>9th Amendment</vt:lpstr>
      <vt:lpstr>10th Amendment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Bill of Rights The First 10 Amendments to the Constitution</dc:title>
  <dc:creator>Coyne, Roselyn F.</dc:creator>
  <cp:lastModifiedBy>Coyne, Roselyn F.</cp:lastModifiedBy>
  <cp:revision>1</cp:revision>
  <dcterms:modified xsi:type="dcterms:W3CDTF">2021-09-23T10:49:46Z</dcterms:modified>
</cp:coreProperties>
</file>