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BA8D9B-B0AD-4FD0-AB60-16CBBDD1FE96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39AB23-BA19-422A-9B61-EA7DDB962B5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total amount of money one earns</a:t>
            </a:r>
          </a:p>
          <a:p>
            <a:r>
              <a:rPr lang="en-US" b="1" dirty="0"/>
              <a:t>Ex. $6.15 an hour       		</a:t>
            </a:r>
            <a:endParaRPr lang="en-US" dirty="0"/>
          </a:p>
          <a:p>
            <a:pPr lvl="1"/>
            <a:r>
              <a:rPr lang="en-US" dirty="0"/>
              <a:t>Multiplied by 40 hrs. per week_______________</a:t>
            </a:r>
          </a:p>
          <a:p>
            <a:pPr lvl="1"/>
            <a:r>
              <a:rPr lang="en-US" dirty="0"/>
              <a:t>Multiplied by 52 weeks per year________________</a:t>
            </a:r>
          </a:p>
          <a:p>
            <a:pPr lvl="1"/>
            <a:r>
              <a:rPr lang="en-US" dirty="0"/>
              <a:t>Divided by 12 months per year________________</a:t>
            </a:r>
          </a:p>
          <a:p>
            <a:pPr lvl="1"/>
            <a:r>
              <a:rPr lang="en-US" dirty="0"/>
              <a:t>Equals = Gross Monthly Income ________________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total amount of money one earns</a:t>
            </a:r>
          </a:p>
          <a:p>
            <a:r>
              <a:rPr lang="en-US" b="1" dirty="0"/>
              <a:t>Ex. $6.15 an hour       		</a:t>
            </a:r>
            <a:endParaRPr lang="en-US" dirty="0"/>
          </a:p>
          <a:p>
            <a:pPr lvl="1"/>
            <a:r>
              <a:rPr lang="en-US" dirty="0"/>
              <a:t>Multiplied by 40 hrs. per week____$246_________</a:t>
            </a:r>
          </a:p>
          <a:p>
            <a:pPr lvl="1"/>
            <a:r>
              <a:rPr lang="en-US" dirty="0"/>
              <a:t>Multiplied by 52 weeks per year____$12792_______</a:t>
            </a:r>
          </a:p>
          <a:p>
            <a:pPr lvl="1"/>
            <a:r>
              <a:rPr lang="en-US" dirty="0"/>
              <a:t>Divided by 12 months per year____$1066_________</a:t>
            </a:r>
          </a:p>
          <a:p>
            <a:pPr lvl="1"/>
            <a:r>
              <a:rPr lang="en-US" dirty="0"/>
              <a:t>Equals = Gross Monthly Income ____$1066_______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Pre- tax deduction</a:t>
            </a:r>
            <a:r>
              <a:rPr lang="en-US" dirty="0"/>
              <a:t> – Any money that is taken out of your gross pay before you pay taxes. These deductions are benefits paid by your employer.</a:t>
            </a:r>
          </a:p>
          <a:p>
            <a:r>
              <a:rPr lang="en-US" b="1" dirty="0"/>
              <a:t>Income tax</a:t>
            </a:r>
            <a:r>
              <a:rPr lang="en-US" dirty="0"/>
              <a:t> – Money taken from your gross monthly income by the government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Federal Income Tax (9%)</a:t>
            </a:r>
            <a:endParaRPr lang="en-US" dirty="0"/>
          </a:p>
          <a:p>
            <a:r>
              <a:rPr lang="en-US" dirty="0"/>
              <a:t>	$1066.00 * .09 = ______________</a:t>
            </a:r>
          </a:p>
          <a:p>
            <a:r>
              <a:rPr lang="en-US" b="1" dirty="0"/>
              <a:t>FICA – Social Security and Medicare (7.65%)</a:t>
            </a:r>
          </a:p>
          <a:p>
            <a:pPr lvl="1"/>
            <a:r>
              <a:rPr lang="en-US" dirty="0"/>
              <a:t>$1066.00 * .0765 = ________________	</a:t>
            </a:r>
          </a:p>
          <a:p>
            <a:r>
              <a:rPr lang="en-US" b="1" dirty="0"/>
              <a:t>State Tax (7%)</a:t>
            </a:r>
            <a:endParaRPr lang="en-US" dirty="0"/>
          </a:p>
          <a:p>
            <a:pPr lvl="1"/>
            <a:r>
              <a:rPr lang="en-US" dirty="0"/>
              <a:t>$1066.00 * .07 = _______________</a:t>
            </a:r>
          </a:p>
          <a:p>
            <a:r>
              <a:rPr lang="en-US" b="1" dirty="0"/>
              <a:t>Net income</a:t>
            </a:r>
            <a:r>
              <a:rPr lang="en-US" dirty="0"/>
              <a:t> – the total amount of money you make after taxes. From the amount you will pay for rent, food, transportation,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Federal Income Tax (9%)</a:t>
            </a:r>
            <a:endParaRPr lang="en-US" dirty="0"/>
          </a:p>
          <a:p>
            <a:r>
              <a:rPr lang="en-US" dirty="0"/>
              <a:t>	$1066.00 * .09 = _____$95.94_______</a:t>
            </a:r>
          </a:p>
          <a:p>
            <a:r>
              <a:rPr lang="en-US" b="1" dirty="0"/>
              <a:t>FICA – Social Security and Medicare (7.65%)</a:t>
            </a:r>
          </a:p>
          <a:p>
            <a:pPr lvl="1"/>
            <a:r>
              <a:rPr lang="en-US" dirty="0"/>
              <a:t>$1066.00 * .0765 = _______$81.55_______	</a:t>
            </a:r>
          </a:p>
          <a:p>
            <a:r>
              <a:rPr lang="en-US" b="1" dirty="0"/>
              <a:t>State Tax (7%)</a:t>
            </a:r>
            <a:endParaRPr lang="en-US" dirty="0"/>
          </a:p>
          <a:p>
            <a:pPr lvl="1"/>
            <a:r>
              <a:rPr lang="en-US" dirty="0"/>
              <a:t>$1066.00 * .07 = ______$74.62_________</a:t>
            </a:r>
          </a:p>
          <a:p>
            <a:r>
              <a:rPr lang="en-US" b="1" dirty="0"/>
              <a:t>Net income</a:t>
            </a:r>
            <a:r>
              <a:rPr lang="en-US" dirty="0"/>
              <a:t> – the total amount of money you make after taxes. From the amount you will pay for rent, food, transportation,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your net monthly income be in this example?</a:t>
            </a:r>
          </a:p>
          <a:p>
            <a:pPr lvl="1"/>
            <a:r>
              <a:rPr lang="en-US"/>
              <a:t>$813.89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308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Budget Notes</vt:lpstr>
      <vt:lpstr>Gross Income</vt:lpstr>
      <vt:lpstr>Gross Income</vt:lpstr>
      <vt:lpstr>Budget Notes</vt:lpstr>
      <vt:lpstr>Tax</vt:lpstr>
      <vt:lpstr>Tax</vt:lpstr>
      <vt:lpstr>Budget Notes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Notes</dc:title>
  <dc:creator>brian.gasiorowski</dc:creator>
  <cp:lastModifiedBy>Roselyn Coyne</cp:lastModifiedBy>
  <cp:revision>1</cp:revision>
  <dcterms:created xsi:type="dcterms:W3CDTF">2012-12-17T18:53:17Z</dcterms:created>
  <dcterms:modified xsi:type="dcterms:W3CDTF">2020-10-30T01:43:01Z</dcterms:modified>
</cp:coreProperties>
</file>